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8" r:id="rId2"/>
    <p:sldId id="613" r:id="rId3"/>
    <p:sldId id="612" r:id="rId4"/>
    <p:sldId id="289" r:id="rId5"/>
    <p:sldId id="285" r:id="rId6"/>
    <p:sldId id="320" r:id="rId7"/>
    <p:sldId id="321" r:id="rId8"/>
    <p:sldId id="324" r:id="rId9"/>
    <p:sldId id="323" r:id="rId10"/>
    <p:sldId id="325" r:id="rId11"/>
    <p:sldId id="322" r:id="rId12"/>
    <p:sldId id="270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936C6C-ADA2-4A5A-9FB1-7A814AD7E929}" v="1" dt="2026-10-28T13:15:25.8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zeth Drabbels" userId="fd115741-3ca1-48b8-ab27-6991b7753fd4" providerId="ADAL" clId="{B4ED3121-2BB1-4DEB-8C1B-E86F82464191}"/>
    <pc:docChg chg="addSld modSld">
      <pc:chgData name="Liezeth Drabbels" userId="fd115741-3ca1-48b8-ab27-6991b7753fd4" providerId="ADAL" clId="{B4ED3121-2BB1-4DEB-8C1B-E86F82464191}" dt="2026-10-28T13:15:25.830" v="0"/>
      <pc:docMkLst>
        <pc:docMk/>
      </pc:docMkLst>
      <pc:sldChg chg="add">
        <pc:chgData name="Liezeth Drabbels" userId="fd115741-3ca1-48b8-ab27-6991b7753fd4" providerId="ADAL" clId="{B4ED3121-2BB1-4DEB-8C1B-E86F82464191}" dt="2026-10-28T13:15:25.830" v="0"/>
        <pc:sldMkLst>
          <pc:docMk/>
          <pc:sldMk cId="1302704946" sldId="270"/>
        </pc:sldMkLst>
      </pc:sldChg>
      <pc:sldChg chg="modSp add">
        <pc:chgData name="Liezeth Drabbels" userId="fd115741-3ca1-48b8-ab27-6991b7753fd4" providerId="ADAL" clId="{B4ED3121-2BB1-4DEB-8C1B-E86F82464191}" dt="2026-10-28T13:15:25.830" v="0"/>
        <pc:sldMkLst>
          <pc:docMk/>
          <pc:sldMk cId="2368414127" sldId="285"/>
        </pc:sldMkLst>
        <pc:spChg chg="mod">
          <ac:chgData name="Liezeth Drabbels" userId="fd115741-3ca1-48b8-ab27-6991b7753fd4" providerId="ADAL" clId="{B4ED3121-2BB1-4DEB-8C1B-E86F82464191}" dt="2026-10-28T13:15:25.830" v="0"/>
          <ac:spMkLst>
            <pc:docMk/>
            <pc:sldMk cId="2368414127" sldId="285"/>
            <ac:spMk id="3" creationId="{93458A0B-349F-D66A-0580-5B9179E2A53F}"/>
          </ac:spMkLst>
        </pc:spChg>
      </pc:sldChg>
      <pc:sldChg chg="add">
        <pc:chgData name="Liezeth Drabbels" userId="fd115741-3ca1-48b8-ab27-6991b7753fd4" providerId="ADAL" clId="{B4ED3121-2BB1-4DEB-8C1B-E86F82464191}" dt="2026-10-28T13:15:25.830" v="0"/>
        <pc:sldMkLst>
          <pc:docMk/>
          <pc:sldMk cId="792348607" sldId="288"/>
        </pc:sldMkLst>
      </pc:sldChg>
      <pc:sldChg chg="modSp add">
        <pc:chgData name="Liezeth Drabbels" userId="fd115741-3ca1-48b8-ab27-6991b7753fd4" providerId="ADAL" clId="{B4ED3121-2BB1-4DEB-8C1B-E86F82464191}" dt="2026-10-28T13:15:25.830" v="0"/>
        <pc:sldMkLst>
          <pc:docMk/>
          <pc:sldMk cId="484508326" sldId="289"/>
        </pc:sldMkLst>
        <pc:spChg chg="mod">
          <ac:chgData name="Liezeth Drabbels" userId="fd115741-3ca1-48b8-ab27-6991b7753fd4" providerId="ADAL" clId="{B4ED3121-2BB1-4DEB-8C1B-E86F82464191}" dt="2026-10-28T13:15:25.830" v="0"/>
          <ac:spMkLst>
            <pc:docMk/>
            <pc:sldMk cId="484508326" sldId="289"/>
            <ac:spMk id="3" creationId="{E7639CB5-DF1E-BA1F-2E8B-4395D047B875}"/>
          </ac:spMkLst>
        </pc:spChg>
      </pc:sldChg>
      <pc:sldChg chg="modSp add">
        <pc:chgData name="Liezeth Drabbels" userId="fd115741-3ca1-48b8-ab27-6991b7753fd4" providerId="ADAL" clId="{B4ED3121-2BB1-4DEB-8C1B-E86F82464191}" dt="2026-10-28T13:15:25.830" v="0"/>
        <pc:sldMkLst>
          <pc:docMk/>
          <pc:sldMk cId="623969686" sldId="320"/>
        </pc:sldMkLst>
        <pc:spChg chg="mod">
          <ac:chgData name="Liezeth Drabbels" userId="fd115741-3ca1-48b8-ab27-6991b7753fd4" providerId="ADAL" clId="{B4ED3121-2BB1-4DEB-8C1B-E86F82464191}" dt="2026-10-28T13:15:25.830" v="0"/>
          <ac:spMkLst>
            <pc:docMk/>
            <pc:sldMk cId="623969686" sldId="320"/>
            <ac:spMk id="3" creationId="{E7639CB5-DF1E-BA1F-2E8B-4395D047B875}"/>
          </ac:spMkLst>
        </pc:spChg>
      </pc:sldChg>
      <pc:sldChg chg="modSp add">
        <pc:chgData name="Liezeth Drabbels" userId="fd115741-3ca1-48b8-ab27-6991b7753fd4" providerId="ADAL" clId="{B4ED3121-2BB1-4DEB-8C1B-E86F82464191}" dt="2026-10-28T13:15:25.830" v="0"/>
        <pc:sldMkLst>
          <pc:docMk/>
          <pc:sldMk cId="1467223414" sldId="321"/>
        </pc:sldMkLst>
        <pc:spChg chg="mod">
          <ac:chgData name="Liezeth Drabbels" userId="fd115741-3ca1-48b8-ab27-6991b7753fd4" providerId="ADAL" clId="{B4ED3121-2BB1-4DEB-8C1B-E86F82464191}" dt="2026-10-28T13:15:25.830" v="0"/>
          <ac:spMkLst>
            <pc:docMk/>
            <pc:sldMk cId="1467223414" sldId="321"/>
            <ac:spMk id="3" creationId="{E7639CB5-DF1E-BA1F-2E8B-4395D047B875}"/>
          </ac:spMkLst>
        </pc:spChg>
      </pc:sldChg>
      <pc:sldChg chg="modSp add">
        <pc:chgData name="Liezeth Drabbels" userId="fd115741-3ca1-48b8-ab27-6991b7753fd4" providerId="ADAL" clId="{B4ED3121-2BB1-4DEB-8C1B-E86F82464191}" dt="2026-10-28T13:15:25.830" v="0"/>
        <pc:sldMkLst>
          <pc:docMk/>
          <pc:sldMk cId="3740619284" sldId="322"/>
        </pc:sldMkLst>
        <pc:spChg chg="mod">
          <ac:chgData name="Liezeth Drabbels" userId="fd115741-3ca1-48b8-ab27-6991b7753fd4" providerId="ADAL" clId="{B4ED3121-2BB1-4DEB-8C1B-E86F82464191}" dt="2026-10-28T13:15:25.830" v="0"/>
          <ac:spMkLst>
            <pc:docMk/>
            <pc:sldMk cId="3740619284" sldId="322"/>
            <ac:spMk id="3" creationId="{E7639CB5-DF1E-BA1F-2E8B-4395D047B875}"/>
          </ac:spMkLst>
        </pc:spChg>
      </pc:sldChg>
      <pc:sldChg chg="modSp add">
        <pc:chgData name="Liezeth Drabbels" userId="fd115741-3ca1-48b8-ab27-6991b7753fd4" providerId="ADAL" clId="{B4ED3121-2BB1-4DEB-8C1B-E86F82464191}" dt="2026-10-28T13:15:25.830" v="0"/>
        <pc:sldMkLst>
          <pc:docMk/>
          <pc:sldMk cId="2176800952" sldId="323"/>
        </pc:sldMkLst>
        <pc:spChg chg="mod">
          <ac:chgData name="Liezeth Drabbels" userId="fd115741-3ca1-48b8-ab27-6991b7753fd4" providerId="ADAL" clId="{B4ED3121-2BB1-4DEB-8C1B-E86F82464191}" dt="2026-10-28T13:15:25.830" v="0"/>
          <ac:spMkLst>
            <pc:docMk/>
            <pc:sldMk cId="2176800952" sldId="323"/>
            <ac:spMk id="3" creationId="{E7639CB5-DF1E-BA1F-2E8B-4395D047B875}"/>
          </ac:spMkLst>
        </pc:spChg>
      </pc:sldChg>
      <pc:sldChg chg="modSp add">
        <pc:chgData name="Liezeth Drabbels" userId="fd115741-3ca1-48b8-ab27-6991b7753fd4" providerId="ADAL" clId="{B4ED3121-2BB1-4DEB-8C1B-E86F82464191}" dt="2026-10-28T13:15:25.830" v="0"/>
        <pc:sldMkLst>
          <pc:docMk/>
          <pc:sldMk cId="2282095917" sldId="324"/>
        </pc:sldMkLst>
        <pc:spChg chg="mod">
          <ac:chgData name="Liezeth Drabbels" userId="fd115741-3ca1-48b8-ab27-6991b7753fd4" providerId="ADAL" clId="{B4ED3121-2BB1-4DEB-8C1B-E86F82464191}" dt="2026-10-28T13:15:25.830" v="0"/>
          <ac:spMkLst>
            <pc:docMk/>
            <pc:sldMk cId="2282095917" sldId="324"/>
            <ac:spMk id="3" creationId="{E7639CB5-DF1E-BA1F-2E8B-4395D047B875}"/>
          </ac:spMkLst>
        </pc:spChg>
      </pc:sldChg>
      <pc:sldChg chg="modSp add">
        <pc:chgData name="Liezeth Drabbels" userId="fd115741-3ca1-48b8-ab27-6991b7753fd4" providerId="ADAL" clId="{B4ED3121-2BB1-4DEB-8C1B-E86F82464191}" dt="2026-10-28T13:15:25.830" v="0"/>
        <pc:sldMkLst>
          <pc:docMk/>
          <pc:sldMk cId="4012456592" sldId="325"/>
        </pc:sldMkLst>
        <pc:spChg chg="mod">
          <ac:chgData name="Liezeth Drabbels" userId="fd115741-3ca1-48b8-ab27-6991b7753fd4" providerId="ADAL" clId="{B4ED3121-2BB1-4DEB-8C1B-E86F82464191}" dt="2026-10-28T13:15:25.830" v="0"/>
          <ac:spMkLst>
            <pc:docMk/>
            <pc:sldMk cId="4012456592" sldId="325"/>
            <ac:spMk id="3" creationId="{E7639CB5-DF1E-BA1F-2E8B-4395D047B875}"/>
          </ac:spMkLst>
        </pc:spChg>
      </pc:sldChg>
      <pc:sldChg chg="add">
        <pc:chgData name="Liezeth Drabbels" userId="fd115741-3ca1-48b8-ab27-6991b7753fd4" providerId="ADAL" clId="{B4ED3121-2BB1-4DEB-8C1B-E86F82464191}" dt="2026-10-28T13:15:25.830" v="0"/>
        <pc:sldMkLst>
          <pc:docMk/>
          <pc:sldMk cId="66199191" sldId="612"/>
        </pc:sldMkLst>
      </pc:sldChg>
      <pc:sldChg chg="add">
        <pc:chgData name="Liezeth Drabbels" userId="fd115741-3ca1-48b8-ab27-6991b7753fd4" providerId="ADAL" clId="{B4ED3121-2BB1-4DEB-8C1B-E86F82464191}" dt="2026-10-28T13:15:25.830" v="0"/>
        <pc:sldMkLst>
          <pc:docMk/>
          <pc:sldMk cId="2336546576" sldId="61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2EDE4-E1A5-413C-85BB-58B604B6CCAC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76C49-84EE-4D55-AE70-CEE796D288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04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83E79-7266-8E4B-AD36-6FBDD6CBEBE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3104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83E79-7266-8E4B-AD36-6FBDD6CBEBE1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2783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83E79-7266-8E4B-AD36-6FBDD6CBEBE1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684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83E79-7266-8E4B-AD36-6FBDD6CBEBE1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6218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83E79-7266-8E4B-AD36-6FBDD6CBEBE1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3709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83E79-7266-8E4B-AD36-6FBDD6CBEBE1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6028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83E79-7266-8E4B-AD36-6FBDD6CBEBE1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2086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A79CF1-AD2F-9CAD-68A7-8BD9516D7E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FF4E31D-B354-E199-7844-EA7AD5AE0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7B89FE7-79F1-F0AC-5E06-DC5BAAE86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8AFC6F-B31F-DADE-211F-F026076FE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80527C-3BC0-D9F7-B20D-1DEAD345C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4442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E82B9-6D22-562C-D2A8-B7C1744A1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4FD968-92E1-6AA8-CE9E-917862940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A9E52B-BD5B-4AFC-CD1A-55EF44A1D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288C59-7968-3C44-4581-7F8913E31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6B81C4E-8247-FB5B-66F6-E22969D45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221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30A681-7844-315B-A1FD-BB0A8EBB2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64C9855-D215-7635-C541-1EED9E155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AB27B7-CB85-C45B-0FBE-713A0471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0BFC4C3-CA2F-4E95-DA02-E2EC6B1B1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4340AE0-EA6A-AF13-3C4D-21DB36A9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975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DB1A4-7051-0390-21C8-10CB067CA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FA6C75-6F73-815D-E8F6-3364F9EBC2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A3F4F85-5A79-2503-EC30-2A0C3B160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6A9F4E6-1341-6FC1-DE2A-D1CD61B6B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8F60FB8-A166-4E8F-C664-C99A5264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0AB9878-D35C-85B1-6EC4-564A15247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266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C1CAD4-53C0-93E5-6208-8E81E5731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FFD61C-F633-9100-116B-935D0661E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69D9249-15A1-4895-2870-4849BE6B7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4199D97-3263-828E-CCC0-46D6DCECB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7E936F9-69A3-14BF-3E27-70D0973AA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E5900C9-2FDB-2F64-8FF0-7427E120D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0784710-7F8B-C750-B5FF-BA13B8401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0288545-868C-EAF1-1884-447C45BAC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0867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5584DA-C4DB-D8B2-DEBA-3683D5D4F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140032F-F7EC-86F0-308E-CC89B6C00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13C2D44-B750-E158-5F0F-36E65AF10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6AC7561-4877-A3D0-5BA0-81D4BC229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113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992BC2E-483E-B906-B073-AB41C490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42A3A06-0C1E-0F6A-0AC8-5E9BA4712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D9B67AD-D2B2-F426-12F6-A5A411C12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665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258E49-9038-491A-F8D8-DE3E306E8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6CA572-4871-151C-3C8F-3112274FD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E4EADC3-17C7-1002-55C7-AF4D9A823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5BF629A-928E-4D40-A9DF-0E334C08C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2B85FF1-E5F1-6BC5-D639-55B5830BB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EB96453-8508-9007-03D0-4AB3B497D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351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55DED-0D8B-7530-78B4-E82BA3E4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8082937-F6F1-AF38-0C46-69C4522FC3D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705DDC3-CE6D-6D28-037E-497162B54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60BDFCA-D9CF-102B-0B76-67DBE154D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18E9F99-45BB-B534-3ABE-1B479CF71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12FF1B6-91BC-62CC-51A9-D5DF09CD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600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79FEE2-F644-EDB7-4420-46B8FB33D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DEC1F6D-8FD9-8AB1-B236-596F8C964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18EE14-B56D-0F99-7EF1-3F8133418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C6BF952-4C93-700B-2D36-FB0690BD7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AFFAA8-0D4C-2D0F-E8AF-5ED265AA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39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BF498B7-2295-488B-4127-86E3B7F5A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5EAE687-7351-1179-521C-88D124460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553071D-46DE-9161-F72F-68AC5BD9C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1636F5-B769-9A11-4D04-062AA8AB3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06A9BF-F096-D6EC-42AE-B82FEB411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5484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orbla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9C8BEEAE-A3B1-1DC9-47DE-917BEE36CEC4}"/>
              </a:ext>
            </a:extLst>
          </p:cNvPr>
          <p:cNvSpPr/>
          <p:nvPr userDrawn="1"/>
        </p:nvSpPr>
        <p:spPr>
          <a:xfrm>
            <a:off x="0" y="1060459"/>
            <a:ext cx="6096000" cy="55949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88C590-DE76-B226-B0E3-750E09315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08365"/>
            <a:ext cx="4915486" cy="1183821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5BDED21-FB45-54D3-2A34-65348847E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57500"/>
            <a:ext cx="4915486" cy="107768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B6AB5344-FD92-1E52-00A5-122E0E5F7399}"/>
              </a:ext>
            </a:extLst>
          </p:cNvPr>
          <p:cNvSpPr/>
          <p:nvPr userDrawn="1"/>
        </p:nvSpPr>
        <p:spPr>
          <a:xfrm>
            <a:off x="0" y="5568"/>
            <a:ext cx="12192000" cy="1060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ijdelijke aanduiding voor afbeelding 2">
            <a:extLst>
              <a:ext uri="{FF2B5EF4-FFF2-40B4-BE49-F238E27FC236}">
                <a16:creationId xmlns:a16="http://schemas.microsoft.com/office/drawing/2014/main" id="{A21163B0-1467-4E9E-5724-CFAA4DA8D3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1073149"/>
            <a:ext cx="6096000" cy="5564931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  <a:p>
            <a:r>
              <a:rPr lang="nl-NL" dirty="0"/>
              <a:t>Klik op het pictogram </a:t>
            </a:r>
          </a:p>
          <a:p>
            <a:r>
              <a:rPr lang="nl-NL" dirty="0"/>
              <a:t>om een afbeelding </a:t>
            </a:r>
          </a:p>
          <a:p>
            <a:r>
              <a:rPr lang="nl-NL" dirty="0"/>
              <a:t>toe te voegen</a:t>
            </a:r>
          </a:p>
          <a:p>
            <a:endParaRPr lang="nl-NL" dirty="0"/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32E9C16D-ECA3-A05D-FDCF-ADB897A3AE4C}"/>
              </a:ext>
            </a:extLst>
          </p:cNvPr>
          <p:cNvCxnSpPr/>
          <p:nvPr userDrawn="1"/>
        </p:nvCxnSpPr>
        <p:spPr>
          <a:xfrm>
            <a:off x="0" y="1060459"/>
            <a:ext cx="12192000" cy="0"/>
          </a:xfrm>
          <a:prstGeom prst="line">
            <a:avLst/>
          </a:prstGeom>
          <a:ln w="12700">
            <a:solidFill>
              <a:srgbClr val="003F5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2C854CB5-5740-B08C-1144-952A03C45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18162"/>
            <a:ext cx="2756803" cy="2199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083B6A7-A793-B342-845B-AA104DF4DFF8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1E6F122-13F4-ACA7-23E3-440191D166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9207" y="176549"/>
            <a:ext cx="1455814" cy="7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03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Achte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8B1F7621-3CB8-2FC7-5A4D-83F6C36653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7EDB454-12A3-CA41-0A24-6FAC22C6FC5A}"/>
              </a:ext>
            </a:extLst>
          </p:cNvPr>
          <p:cNvSpPr/>
          <p:nvPr userDrawn="1"/>
        </p:nvSpPr>
        <p:spPr>
          <a:xfrm>
            <a:off x="838200" y="5747364"/>
            <a:ext cx="114651" cy="114651"/>
          </a:xfrm>
          <a:prstGeom prst="rect">
            <a:avLst/>
          </a:prstGeom>
          <a:solidFill>
            <a:srgbClr val="E82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E2359C9-4BC6-0491-0E67-72CE434A9B01}"/>
              </a:ext>
            </a:extLst>
          </p:cNvPr>
          <p:cNvSpPr/>
          <p:nvPr userDrawn="1"/>
        </p:nvSpPr>
        <p:spPr>
          <a:xfrm>
            <a:off x="1067502" y="5747364"/>
            <a:ext cx="114651" cy="114651"/>
          </a:xfrm>
          <a:prstGeom prst="rect">
            <a:avLst/>
          </a:prstGeom>
          <a:solidFill>
            <a:srgbClr val="5BC3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3554464A-4B31-C8C8-5F5B-F0EEEA102F3E}"/>
              </a:ext>
            </a:extLst>
          </p:cNvPr>
          <p:cNvSpPr/>
          <p:nvPr userDrawn="1"/>
        </p:nvSpPr>
        <p:spPr>
          <a:xfrm>
            <a:off x="838200" y="5976666"/>
            <a:ext cx="114651" cy="114651"/>
          </a:xfrm>
          <a:prstGeom prst="rect">
            <a:avLst/>
          </a:prstGeom>
          <a:solidFill>
            <a:srgbClr val="94C1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DBF23891-6880-FF55-36CE-80E4419DE960}"/>
              </a:ext>
            </a:extLst>
          </p:cNvPr>
          <p:cNvSpPr/>
          <p:nvPr userDrawn="1"/>
        </p:nvSpPr>
        <p:spPr>
          <a:xfrm>
            <a:off x="1067502" y="5976666"/>
            <a:ext cx="114651" cy="114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ADDC0392-728C-8E54-6BCA-9398B4F2D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18364"/>
            <a:ext cx="10515600" cy="1110636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198925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FE127C3-D589-FED1-EAB2-E4A559552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91DAA6-AAAE-22D2-6EA6-CEEC82999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8A43C1-289B-8161-70D6-00A0FE9E8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B8A526-080A-497E-9054-1C451DAA1697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536FCCB-2CBB-6E7C-4357-C11256554E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06A55F-1512-2A3E-386C-2345B9C40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59F3F3-438F-43DD-A262-AF0E7A0486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910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61AEA-B69A-6FE1-A68F-3174D9460F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Polikliniek </a:t>
            </a:r>
            <a:br>
              <a:rPr lang="nl-NL" dirty="0"/>
            </a:br>
            <a:r>
              <a:rPr lang="nl-NL" dirty="0"/>
              <a:t>van de toekomst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622AB8C-58C9-940E-CE36-02ADB7541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340474"/>
            <a:ext cx="4915486" cy="1077688"/>
          </a:xfrm>
        </p:spPr>
        <p:txBody>
          <a:bodyPr>
            <a:normAutofit fontScale="92500" lnSpcReduction="20000"/>
          </a:bodyPr>
          <a:lstStyle/>
          <a:p>
            <a:r>
              <a:rPr lang="nl-NL" dirty="0"/>
              <a:t>Waarom?</a:t>
            </a:r>
          </a:p>
          <a:p>
            <a:r>
              <a:rPr lang="nl-NL" dirty="0"/>
              <a:t>Hoe?</a:t>
            </a:r>
          </a:p>
          <a:p>
            <a:r>
              <a:rPr lang="nl-NL" dirty="0"/>
              <a:t>Wat hebben we bereikt?</a:t>
            </a:r>
          </a:p>
          <a:p>
            <a:endParaRPr lang="nl-NL" dirty="0"/>
          </a:p>
        </p:txBody>
      </p:sp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D9A24CB5-B141-06F3-04EC-C674E834708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t="4362" b="4362"/>
          <a:stretch>
            <a:fillRect/>
          </a:stretch>
        </p:blipFill>
        <p:spPr/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B529A24-6674-25BA-D72B-4B19245D6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83B6A7-A793-B342-845B-AA104DF4DFF8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92348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BDBC055-B374-4D06-8C81-1821815FA5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8313"/>
          </a:xfrm>
        </p:spPr>
      </p:pic>
    </p:spTree>
    <p:extLst>
      <p:ext uri="{BB962C8B-B14F-4D97-AF65-F5344CB8AC3E}">
        <p14:creationId xmlns:p14="http://schemas.microsoft.com/office/powerpoint/2010/main" val="2336546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1D42DDB-3681-4113-A4DE-9D7B4901F4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8313"/>
          </a:xfrm>
        </p:spPr>
      </p:pic>
    </p:spTree>
    <p:extLst>
      <p:ext uri="{BB962C8B-B14F-4D97-AF65-F5344CB8AC3E}">
        <p14:creationId xmlns:p14="http://schemas.microsoft.com/office/powerpoint/2010/main" val="66199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8F825-6EFF-ADFA-3EDE-99FA73D53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2255"/>
            <a:ext cx="10515600" cy="659923"/>
          </a:xfrm>
        </p:spPr>
        <p:txBody>
          <a:bodyPr>
            <a:normAutofit/>
          </a:bodyPr>
          <a:lstStyle/>
          <a:p>
            <a:r>
              <a:rPr lang="nl-NL" sz="4000" dirty="0"/>
              <a:t>Wat hebben we gedaan?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7639CB5-DF1E-BA1F-2E8B-4395D047B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18162"/>
            <a:ext cx="2756803" cy="2199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83B6A7-A793-B342-845B-AA104DF4DFF8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CF5BE65-54A6-0EAC-4EAA-221DB7494888}"/>
              </a:ext>
            </a:extLst>
          </p:cNvPr>
          <p:cNvSpPr/>
          <p:nvPr/>
        </p:nvSpPr>
        <p:spPr>
          <a:xfrm>
            <a:off x="838200" y="2984908"/>
            <a:ext cx="2004969" cy="9596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258C76B-C5F1-A5C5-7DF1-5662A9234126}"/>
              </a:ext>
            </a:extLst>
          </p:cNvPr>
          <p:cNvSpPr txBox="1"/>
          <p:nvPr/>
        </p:nvSpPr>
        <p:spPr>
          <a:xfrm>
            <a:off x="838200" y="3056684"/>
            <a:ext cx="2004969" cy="794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Dromen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Oriëntatie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Programma structuur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Doelen 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2CFE5F9-30A1-85E8-2432-D842FA19CA95}"/>
              </a:ext>
            </a:extLst>
          </p:cNvPr>
          <p:cNvSpPr/>
          <p:nvPr/>
        </p:nvSpPr>
        <p:spPr>
          <a:xfrm>
            <a:off x="3017980" y="2984908"/>
            <a:ext cx="2004969" cy="28308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B88F7FE-4BF1-643C-6D61-87D462B99C29}"/>
              </a:ext>
            </a:extLst>
          </p:cNvPr>
          <p:cNvSpPr txBox="1"/>
          <p:nvPr/>
        </p:nvSpPr>
        <p:spPr>
          <a:xfrm>
            <a:off x="3017980" y="3056684"/>
            <a:ext cx="2004969" cy="1692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Starten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Veel projecten opgestart, met teamleiders/ hoofden/ digitaal experts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Fundament leggen </a:t>
            </a:r>
            <a:r>
              <a:rPr lang="nl-NL" sz="1000" dirty="0" err="1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MijnETZ</a:t>
            </a: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, groei van 48% naar &gt;70%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Successen tonen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Digitale patiëntreis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Harde </a:t>
            </a:r>
            <a:r>
              <a:rPr lang="nl-NL" sz="1000" dirty="0" err="1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KPI’s</a:t>
            </a: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 digitalisering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533A8C34-2282-8291-3236-BD3B27AEA15C}"/>
              </a:ext>
            </a:extLst>
          </p:cNvPr>
          <p:cNvSpPr/>
          <p:nvPr/>
        </p:nvSpPr>
        <p:spPr>
          <a:xfrm>
            <a:off x="5197760" y="2984908"/>
            <a:ext cx="2004969" cy="28308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2960430E-F667-2A65-F83D-94B71A8FA32A}"/>
              </a:ext>
            </a:extLst>
          </p:cNvPr>
          <p:cNvSpPr txBox="1"/>
          <p:nvPr/>
        </p:nvSpPr>
        <p:spPr>
          <a:xfrm>
            <a:off x="5197760" y="3056684"/>
            <a:ext cx="2004969" cy="258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PvdT begint te leven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Ervaring in wat wenselijk is en wat niet 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Poli op orde: </a:t>
            </a:r>
            <a:r>
              <a:rPr lang="nl-NL" sz="1000" dirty="0" err="1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quick</a:t>
            </a: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nl-NL" sz="1000" dirty="0" err="1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wins</a:t>
            </a: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 + introductie polikliniek beleid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Toekomstbeeld vaststellen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Polikliniek beleid + Poliplanningsbeleid vaststellen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Functies en taken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Medewerkers/</a:t>
            </a:r>
            <a:b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</a:b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zorgverleners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Proces </a:t>
            </a:r>
            <a:r>
              <a:rPr lang="nl-NL" sz="1000" dirty="0" err="1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KPI’s</a:t>
            </a: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nl-NL" sz="1000" dirty="0" err="1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tbv</a:t>
            </a: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 uniformering en harmonisering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F722B3B1-2E45-CF66-5ED7-AD13989BFC6B}"/>
              </a:ext>
            </a:extLst>
          </p:cNvPr>
          <p:cNvSpPr/>
          <p:nvPr/>
        </p:nvSpPr>
        <p:spPr>
          <a:xfrm>
            <a:off x="7377540" y="2984908"/>
            <a:ext cx="2004969" cy="28308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13B592E-366F-9464-5800-C3EC90AC8928}"/>
              </a:ext>
            </a:extLst>
          </p:cNvPr>
          <p:cNvSpPr txBox="1"/>
          <p:nvPr/>
        </p:nvSpPr>
        <p:spPr>
          <a:xfrm>
            <a:off x="7377540" y="3056684"/>
            <a:ext cx="2004969" cy="974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Implementatie polikliniek beleid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Projecten afronden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Winsten verzilveren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 err="1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KPI’s</a:t>
            </a:r>
            <a:r>
              <a:rPr lang="nl-NL" sz="1000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 behalen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100F802B-0A71-228F-7167-CB3CCABFC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241" y="3006660"/>
            <a:ext cx="2048273" cy="2048273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76ED4EEE-5B89-B3FF-4AC1-6B5F4769EDBA}"/>
              </a:ext>
            </a:extLst>
          </p:cNvPr>
          <p:cNvSpPr txBox="1"/>
          <p:nvPr/>
        </p:nvSpPr>
        <p:spPr>
          <a:xfrm>
            <a:off x="838200" y="1983909"/>
            <a:ext cx="2004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2022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E79B554C-38BC-BA1B-C6BD-3EC60B9522A1}"/>
              </a:ext>
            </a:extLst>
          </p:cNvPr>
          <p:cNvSpPr txBox="1"/>
          <p:nvPr/>
        </p:nvSpPr>
        <p:spPr>
          <a:xfrm>
            <a:off x="3016623" y="1983909"/>
            <a:ext cx="2004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Fase 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Starten en</a:t>
            </a:r>
            <a:r>
              <a:rPr lang="nl-NL" sz="1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nl-N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fundament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>
                <a:latin typeface="Segoe UI" panose="020B0502040204020203" pitchFamily="34" charset="0"/>
                <a:cs typeface="Segoe UI" panose="020B0502040204020203" pitchFamily="34" charset="0"/>
              </a:rPr>
              <a:t>2023-2024</a:t>
            </a:r>
            <a:endParaRPr kumimoji="0" lang="nl-NL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59653A6D-44F7-F425-A7FD-05A68833ADBD}"/>
              </a:ext>
            </a:extLst>
          </p:cNvPr>
          <p:cNvSpPr txBox="1"/>
          <p:nvPr/>
        </p:nvSpPr>
        <p:spPr>
          <a:xfrm>
            <a:off x="5195047" y="1983909"/>
            <a:ext cx="2004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Fase 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Nieuwe polikaders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>
                <a:latin typeface="Segoe UI" panose="020B0502040204020203" pitchFamily="34" charset="0"/>
                <a:cs typeface="Segoe UI" panose="020B0502040204020203" pitchFamily="34" charset="0"/>
              </a:rPr>
              <a:t>2024-2025</a:t>
            </a:r>
            <a:endParaRPr kumimoji="0" lang="nl-NL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ACCD3CE1-5B52-91BC-3668-080315F26655}"/>
              </a:ext>
            </a:extLst>
          </p:cNvPr>
          <p:cNvSpPr txBox="1"/>
          <p:nvPr/>
        </p:nvSpPr>
        <p:spPr>
          <a:xfrm>
            <a:off x="7373470" y="1983909"/>
            <a:ext cx="2004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Fase 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Implementatie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dirty="0">
                <a:latin typeface="Segoe UI" panose="020B0502040204020203" pitchFamily="34" charset="0"/>
                <a:cs typeface="Segoe UI" panose="020B0502040204020203" pitchFamily="34" charset="0"/>
              </a:rPr>
              <a:t>2025-2026</a:t>
            </a:r>
            <a:endParaRPr kumimoji="0" lang="nl-NL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FA96BFA0-75CC-8FE7-9BEF-C246D16248FD}"/>
              </a:ext>
            </a:extLst>
          </p:cNvPr>
          <p:cNvSpPr txBox="1"/>
          <p:nvPr/>
        </p:nvSpPr>
        <p:spPr>
          <a:xfrm>
            <a:off x="9551894" y="1983909"/>
            <a:ext cx="20049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Terug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In de lijn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latin typeface="Segoe UI" panose="020B0502040204020203" pitchFamily="34" charset="0"/>
                <a:cs typeface="Segoe UI" panose="020B0502040204020203" pitchFamily="34" charset="0"/>
              </a:rPr>
              <a:t>2026-2027</a:t>
            </a:r>
            <a:endParaRPr kumimoji="0" lang="nl-NL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F70E1BBB-5AD0-AF73-9D2D-728A79948B43}"/>
              </a:ext>
            </a:extLst>
          </p:cNvPr>
          <p:cNvSpPr/>
          <p:nvPr/>
        </p:nvSpPr>
        <p:spPr>
          <a:xfrm>
            <a:off x="838200" y="4112668"/>
            <a:ext cx="2004969" cy="11298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F445F149-5C01-A76D-0987-7080AA7E4B80}"/>
              </a:ext>
            </a:extLst>
          </p:cNvPr>
          <p:cNvSpPr txBox="1"/>
          <p:nvPr/>
        </p:nvSpPr>
        <p:spPr>
          <a:xfrm>
            <a:off x="838201" y="4174284"/>
            <a:ext cx="2004968" cy="974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Doelen;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Digitaal, tenzij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 err="1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MijnETZ</a:t>
            </a: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 omhoog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Standaardiseren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000" dirty="0">
                <a:solidFill>
                  <a:srgbClr val="00273E"/>
                </a:solidFill>
                <a:effectLst/>
                <a:latin typeface="Segoe UI" panose="020B0502040204020203" pitchFamily="34" charset="0"/>
              </a:rPr>
              <a:t>Optimaliseren</a:t>
            </a:r>
          </a:p>
        </p:txBody>
      </p:sp>
    </p:spTree>
    <p:extLst>
      <p:ext uri="{BB962C8B-B14F-4D97-AF65-F5344CB8AC3E}">
        <p14:creationId xmlns:p14="http://schemas.microsoft.com/office/powerpoint/2010/main" val="48450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3458A0B-349F-D66A-0580-5B9179E2A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18162"/>
            <a:ext cx="2756803" cy="2199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83B6A7-A793-B342-845B-AA104DF4DFF8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3A7061F-C61E-49F5-734B-3777AF5B5F5B}"/>
              </a:ext>
            </a:extLst>
          </p:cNvPr>
          <p:cNvSpPr/>
          <p:nvPr/>
        </p:nvSpPr>
        <p:spPr>
          <a:xfrm>
            <a:off x="11087100" y="6418162"/>
            <a:ext cx="351692" cy="219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1109982-5A8D-CC7C-F39D-E587E9D90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29" y="604519"/>
            <a:ext cx="10935831" cy="6033561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4DA76BCD-3A62-05FF-B1C8-79E12FC7D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0000"/>
            <a:ext cx="10515600" cy="659923"/>
          </a:xfrm>
        </p:spPr>
        <p:txBody>
          <a:bodyPr>
            <a:normAutofit/>
          </a:bodyPr>
          <a:lstStyle/>
          <a:p>
            <a:r>
              <a:rPr lang="nl-NL" sz="3200" dirty="0"/>
              <a:t>Heel veel projecten</a:t>
            </a:r>
          </a:p>
        </p:txBody>
      </p:sp>
    </p:spTree>
    <p:extLst>
      <p:ext uri="{BB962C8B-B14F-4D97-AF65-F5344CB8AC3E}">
        <p14:creationId xmlns:p14="http://schemas.microsoft.com/office/powerpoint/2010/main" val="2368414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8F825-6EFF-ADFA-3EDE-99FA73D53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2255"/>
            <a:ext cx="10515600" cy="659923"/>
          </a:xfrm>
        </p:spPr>
        <p:txBody>
          <a:bodyPr>
            <a:normAutofit/>
          </a:bodyPr>
          <a:lstStyle/>
          <a:p>
            <a:r>
              <a:rPr lang="nl-NL" sz="4000" dirty="0"/>
              <a:t>Wat hebben we bereikt?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7639CB5-DF1E-BA1F-2E8B-4395D047B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18162"/>
            <a:ext cx="2756803" cy="2199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83B6A7-A793-B342-845B-AA104DF4DFF8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6FA0A5CE-545A-DEEA-6426-5F59A7D2BA0E}"/>
              </a:ext>
            </a:extLst>
          </p:cNvPr>
          <p:cNvSpPr/>
          <p:nvPr/>
        </p:nvSpPr>
        <p:spPr>
          <a:xfrm>
            <a:off x="6440416" y="1908663"/>
            <a:ext cx="2004969" cy="4191327"/>
          </a:xfrm>
          <a:prstGeom prst="rect">
            <a:avLst/>
          </a:prstGeom>
          <a:solidFill>
            <a:schemeClr val="accent2">
              <a:alpha val="25098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304557CC-0F26-F54F-5FBB-BAF5F2F905BD}"/>
              </a:ext>
            </a:extLst>
          </p:cNvPr>
          <p:cNvSpPr/>
          <p:nvPr/>
        </p:nvSpPr>
        <p:spPr>
          <a:xfrm>
            <a:off x="9170100" y="1908663"/>
            <a:ext cx="2004969" cy="4191327"/>
          </a:xfrm>
          <a:prstGeom prst="rect">
            <a:avLst/>
          </a:prstGeom>
          <a:solidFill>
            <a:schemeClr val="tx2">
              <a:alpha val="25098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8BDD828A-9F03-1305-D3C0-DE06C3C67DF2}"/>
              </a:ext>
            </a:extLst>
          </p:cNvPr>
          <p:cNvSpPr/>
          <p:nvPr/>
        </p:nvSpPr>
        <p:spPr>
          <a:xfrm>
            <a:off x="3710731" y="1908663"/>
            <a:ext cx="2004969" cy="4191327"/>
          </a:xfrm>
          <a:prstGeom prst="rect">
            <a:avLst/>
          </a:prstGeom>
          <a:solidFill>
            <a:schemeClr val="accent3">
              <a:alpha val="25098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0E16EBE2-D559-372D-CE85-506FB26417A4}"/>
              </a:ext>
            </a:extLst>
          </p:cNvPr>
          <p:cNvSpPr/>
          <p:nvPr/>
        </p:nvSpPr>
        <p:spPr>
          <a:xfrm>
            <a:off x="981046" y="1908663"/>
            <a:ext cx="2004969" cy="4191327"/>
          </a:xfrm>
          <a:prstGeom prst="rect">
            <a:avLst/>
          </a:prstGeom>
          <a:solidFill>
            <a:srgbClr val="EF3340">
              <a:alpha val="2509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39" name="Graphic 38" descr="Stopwatch">
            <a:extLst>
              <a:ext uri="{FF2B5EF4-FFF2-40B4-BE49-F238E27FC236}">
                <a16:creationId xmlns:a16="http://schemas.microsoft.com/office/drawing/2014/main" id="{FFBE8CF1-85AE-BC51-B91C-F1CFE72A87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7249" y="2024151"/>
            <a:ext cx="1005280" cy="1005280"/>
          </a:xfrm>
          <a:prstGeom prst="rect">
            <a:avLst/>
          </a:prstGeom>
        </p:spPr>
      </p:pic>
      <p:pic>
        <p:nvPicPr>
          <p:cNvPr id="40" name="Graphic 39" descr="Munten">
            <a:extLst>
              <a:ext uri="{FF2B5EF4-FFF2-40B4-BE49-F238E27FC236}">
                <a16:creationId xmlns:a16="http://schemas.microsoft.com/office/drawing/2014/main" id="{9155A775-BD6E-0704-B25F-687CB5FF80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0448" y="2069591"/>
            <a:ext cx="914400" cy="914400"/>
          </a:xfrm>
          <a:prstGeom prst="rect">
            <a:avLst/>
          </a:prstGeom>
        </p:spPr>
      </p:pic>
      <p:pic>
        <p:nvPicPr>
          <p:cNvPr id="41" name="Graphic 40" descr="Hoofd met radertjes">
            <a:extLst>
              <a:ext uri="{FF2B5EF4-FFF2-40B4-BE49-F238E27FC236}">
                <a16:creationId xmlns:a16="http://schemas.microsoft.com/office/drawing/2014/main" id="{D7849383-2328-DAD0-FA66-669BF817D3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25594" y="2069591"/>
            <a:ext cx="914400" cy="914400"/>
          </a:xfrm>
          <a:prstGeom prst="rect">
            <a:avLst/>
          </a:prstGeom>
        </p:spPr>
      </p:pic>
      <p:pic>
        <p:nvPicPr>
          <p:cNvPr id="42" name="Graphic 41" descr="Controlelijst RTL">
            <a:extLst>
              <a:ext uri="{FF2B5EF4-FFF2-40B4-BE49-F238E27FC236}">
                <a16:creationId xmlns:a16="http://schemas.microsoft.com/office/drawing/2014/main" id="{4413843B-6449-39D4-B01E-334D03F98F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35238" y="2069591"/>
            <a:ext cx="914400" cy="914400"/>
          </a:xfrm>
          <a:prstGeom prst="rect">
            <a:avLst/>
          </a:prstGeom>
        </p:spPr>
      </p:pic>
      <p:sp>
        <p:nvSpPr>
          <p:cNvPr id="47" name="Rechthoek 46">
            <a:extLst>
              <a:ext uri="{FF2B5EF4-FFF2-40B4-BE49-F238E27FC236}">
                <a16:creationId xmlns:a16="http://schemas.microsoft.com/office/drawing/2014/main" id="{EE50CFB2-2196-E4C0-FA11-E3A6A307A8C3}"/>
              </a:ext>
            </a:extLst>
          </p:cNvPr>
          <p:cNvSpPr/>
          <p:nvPr/>
        </p:nvSpPr>
        <p:spPr>
          <a:xfrm>
            <a:off x="987153" y="3226197"/>
            <a:ext cx="2004969" cy="28737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B2BE282E-2BA4-F749-1257-FB3EA93ECC5A}"/>
              </a:ext>
            </a:extLst>
          </p:cNvPr>
          <p:cNvSpPr/>
          <p:nvPr/>
        </p:nvSpPr>
        <p:spPr>
          <a:xfrm>
            <a:off x="3716838" y="3226197"/>
            <a:ext cx="2004969" cy="28737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91E25A57-C70F-7102-0B5D-8F46728CA972}"/>
              </a:ext>
            </a:extLst>
          </p:cNvPr>
          <p:cNvSpPr/>
          <p:nvPr/>
        </p:nvSpPr>
        <p:spPr>
          <a:xfrm>
            <a:off x="6446523" y="3226197"/>
            <a:ext cx="2004969" cy="28737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7DDD06CC-C409-6EFB-D889-798F2EE27B2E}"/>
              </a:ext>
            </a:extLst>
          </p:cNvPr>
          <p:cNvSpPr/>
          <p:nvPr/>
        </p:nvSpPr>
        <p:spPr>
          <a:xfrm>
            <a:off x="9176207" y="3226197"/>
            <a:ext cx="2004969" cy="28737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1" name="Tekstvak 50">
            <a:extLst>
              <a:ext uri="{FF2B5EF4-FFF2-40B4-BE49-F238E27FC236}">
                <a16:creationId xmlns:a16="http://schemas.microsoft.com/office/drawing/2014/main" id="{29C2EF6C-4F26-814A-9F6A-63DFDB54CB5B}"/>
              </a:ext>
            </a:extLst>
          </p:cNvPr>
          <p:cNvSpPr txBox="1"/>
          <p:nvPr/>
        </p:nvSpPr>
        <p:spPr>
          <a:xfrm>
            <a:off x="991206" y="3328453"/>
            <a:ext cx="2004969" cy="1930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Tijdsbesparing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Digitalisering: van 48% naar 84% van de patiënten die MijnETZ gebruikt</a:t>
            </a:r>
          </a:p>
          <a:p>
            <a:pPr marL="171450" marR="0" lvl="0" indent="-17145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Gemiddeld minimaal 16 uur per week tijdsbesparing per polikliniek</a:t>
            </a:r>
          </a:p>
        </p:txBody>
      </p:sp>
      <p:sp>
        <p:nvSpPr>
          <p:cNvPr id="52" name="Tekstvak 51">
            <a:extLst>
              <a:ext uri="{FF2B5EF4-FFF2-40B4-BE49-F238E27FC236}">
                <a16:creationId xmlns:a16="http://schemas.microsoft.com/office/drawing/2014/main" id="{4EB02177-106F-C89C-0B8C-4766CB78D03F}"/>
              </a:ext>
            </a:extLst>
          </p:cNvPr>
          <p:cNvSpPr txBox="1"/>
          <p:nvPr/>
        </p:nvSpPr>
        <p:spPr>
          <a:xfrm>
            <a:off x="3720891" y="3328453"/>
            <a:ext cx="2004969" cy="1545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Kostenbesparing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Bijna jaarlijks €400.000 minder portokosten en minder printkosten</a:t>
            </a:r>
          </a:p>
          <a:p>
            <a:pPr marL="171450" marR="0" lvl="0" indent="-17145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10% minder personele inzet</a:t>
            </a: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5ED40213-9260-6778-4B64-6A9C7E745B4B}"/>
              </a:ext>
            </a:extLst>
          </p:cNvPr>
          <p:cNvSpPr txBox="1"/>
          <p:nvPr/>
        </p:nvSpPr>
        <p:spPr>
          <a:xfrm>
            <a:off x="6450575" y="3328453"/>
            <a:ext cx="2004969" cy="1884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Continu verbeteren en kennisuitwisseling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Kennisuitwisseling tussen poliklinieken</a:t>
            </a:r>
          </a:p>
          <a:p>
            <a:pPr marL="171450" marR="0" lvl="0" indent="-17145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Lean</a:t>
            </a: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denken</a:t>
            </a:r>
          </a:p>
          <a:p>
            <a:pPr marL="171450" marR="0" lvl="0" indent="-17145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Urgentie en omgaan met veranderingen</a:t>
            </a:r>
          </a:p>
        </p:txBody>
      </p:sp>
      <p:sp>
        <p:nvSpPr>
          <p:cNvPr id="54" name="Tekstvak 53">
            <a:extLst>
              <a:ext uri="{FF2B5EF4-FFF2-40B4-BE49-F238E27FC236}">
                <a16:creationId xmlns:a16="http://schemas.microsoft.com/office/drawing/2014/main" id="{91798234-B6E5-7A88-4263-7A73FD1D9437}"/>
              </a:ext>
            </a:extLst>
          </p:cNvPr>
          <p:cNvSpPr txBox="1"/>
          <p:nvPr/>
        </p:nvSpPr>
        <p:spPr>
          <a:xfrm>
            <a:off x="9180259" y="3330000"/>
            <a:ext cx="2004969" cy="146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Harmonisatie en standaardisatie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Introductie van polikliniek beleid</a:t>
            </a:r>
          </a:p>
          <a:p>
            <a:pPr marL="171450" marR="0" lvl="0" indent="-17145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Standaardiseren van werkzaamheden</a:t>
            </a:r>
          </a:p>
        </p:txBody>
      </p:sp>
    </p:spTree>
    <p:extLst>
      <p:ext uri="{BB962C8B-B14F-4D97-AF65-F5344CB8AC3E}">
        <p14:creationId xmlns:p14="http://schemas.microsoft.com/office/powerpoint/2010/main" val="623969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Afbeelding 56">
            <a:extLst>
              <a:ext uri="{FF2B5EF4-FFF2-40B4-BE49-F238E27FC236}">
                <a16:creationId xmlns:a16="http://schemas.microsoft.com/office/drawing/2014/main" id="{FC99840B-C224-3AE3-7062-75F416C9D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9" y="648000"/>
            <a:ext cx="10620000" cy="5975742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7639CB5-DF1E-BA1F-2E8B-4395D047B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18162"/>
            <a:ext cx="2756803" cy="2199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83B6A7-A793-B342-845B-AA104DF4DFF8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7223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7639CB5-DF1E-BA1F-2E8B-4395D047B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18162"/>
            <a:ext cx="2756803" cy="2199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83B6A7-A793-B342-845B-AA104DF4DFF8}" type="slidenum">
              <a:rPr lang="nl-NL" smtClean="0"/>
              <a:pPr/>
              <a:t>8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45E1B38-7849-5310-9562-76C040388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00" y="648000"/>
            <a:ext cx="10620000" cy="597574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E4E1C1A-F9EF-E295-192D-1870EC992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0" y="5220000"/>
            <a:ext cx="360000" cy="36000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9393A77B-DC53-2690-0F9A-1CE76017FCEE}"/>
              </a:ext>
            </a:extLst>
          </p:cNvPr>
          <p:cNvSpPr txBox="1"/>
          <p:nvPr/>
        </p:nvSpPr>
        <p:spPr>
          <a:xfrm>
            <a:off x="864000" y="5276889"/>
            <a:ext cx="1148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>
                <a:latin typeface="Segoe UI" panose="020B0502040204020203" pitchFamily="34" charset="0"/>
              </a:rPr>
              <a:t>Bereikt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F205C2D-7F29-D94C-646B-08C6B8BCE182}"/>
              </a:ext>
            </a:extLst>
          </p:cNvPr>
          <p:cNvSpPr txBox="1"/>
          <p:nvPr/>
        </p:nvSpPr>
        <p:spPr>
          <a:xfrm>
            <a:off x="864000" y="5673600"/>
            <a:ext cx="1148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>
                <a:latin typeface="Segoe UI" panose="020B0502040204020203" pitchFamily="34" charset="0"/>
              </a:rPr>
              <a:t>Half bereikt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3DD851A1-F92A-53FE-8ADF-90EF115BD10F}"/>
              </a:ext>
            </a:extLst>
          </p:cNvPr>
          <p:cNvSpPr txBox="1"/>
          <p:nvPr/>
        </p:nvSpPr>
        <p:spPr>
          <a:xfrm>
            <a:off x="864000" y="6069600"/>
            <a:ext cx="1148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>
                <a:latin typeface="Segoe UI" panose="020B0502040204020203" pitchFamily="34" charset="0"/>
              </a:rPr>
              <a:t>Niet bereikt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DC4BF976-F311-03D5-E772-7024F2729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00" y="5616000"/>
            <a:ext cx="360000" cy="36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F76E8991-BEF3-825F-7A9E-BB5BDACFBD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000" y="6012000"/>
            <a:ext cx="360000" cy="3600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89724A26-3FA5-5D20-E758-6934C22D1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394" y="3036973"/>
            <a:ext cx="360000" cy="360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284363A7-5E53-F4FC-63D1-40AA31003E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3179" y="1225232"/>
            <a:ext cx="360000" cy="3600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62BA151-EBE7-459E-9314-A81650378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9697" y="3069000"/>
            <a:ext cx="360000" cy="3600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4FD5291-82AF-4FB3-A466-697146BC5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376" y="2451459"/>
            <a:ext cx="360000" cy="360000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CF007774-3871-41CC-8786-8A4464EEE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8305" y="352722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9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7639CB5-DF1E-BA1F-2E8B-4395D047B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18162"/>
            <a:ext cx="2756803" cy="2199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83B6A7-A793-B342-845B-AA104DF4DFF8}" type="slidenum">
              <a:rPr lang="nl-NL" smtClean="0"/>
              <a:pPr/>
              <a:t>9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27ADB10-84B2-3DC2-962B-ADCE83A26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00" y="648000"/>
            <a:ext cx="10620000" cy="5975741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CAA84927-2F23-F2C6-2E88-61B0395BC43A}"/>
              </a:ext>
            </a:extLst>
          </p:cNvPr>
          <p:cNvSpPr/>
          <p:nvPr/>
        </p:nvSpPr>
        <p:spPr>
          <a:xfrm>
            <a:off x="1068000" y="3429000"/>
            <a:ext cx="905246" cy="914876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Digipunt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3E4304BA-929C-4B83-90F8-0EBB761EE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246" y="3234660"/>
            <a:ext cx="360000" cy="3600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CD5FFD9C-CF48-4140-AC0F-78B58581E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376" y="2575412"/>
            <a:ext cx="360000" cy="3600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613A7126-1B1F-4D23-BF86-99AEC5D2E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3247" y="1906165"/>
            <a:ext cx="360000" cy="360000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DDF8864E-68E3-4B1F-92E9-A80B837AE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541" y="2575412"/>
            <a:ext cx="360000" cy="3600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126E994-B310-4792-BD14-20EC296264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7412" y="2993081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0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7639CB5-DF1E-BA1F-2E8B-4395D047B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18162"/>
            <a:ext cx="2756803" cy="2199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83B6A7-A793-B342-845B-AA104DF4DFF8}" type="slidenum">
              <a:rPr lang="nl-NL" smtClean="0"/>
              <a:pPr/>
              <a:t>10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61B245B-33C5-370D-D3DD-50AA23973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00" y="648000"/>
            <a:ext cx="10620000" cy="598211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98420C0-8A4B-46F8-B0AD-A6027DFE2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094" y="3069000"/>
            <a:ext cx="360000" cy="360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1526B19-E9FD-425C-9B02-EDEBE6B6C7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908" y="3185011"/>
            <a:ext cx="360000" cy="360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76858CD-C31D-40F4-9B04-5E493D310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318" y="1777553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56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8F825-6EFF-ADFA-3EDE-99FA73D53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2255"/>
            <a:ext cx="10515600" cy="659923"/>
          </a:xfrm>
        </p:spPr>
        <p:txBody>
          <a:bodyPr>
            <a:normAutofit/>
          </a:bodyPr>
          <a:lstStyle/>
          <a:p>
            <a:r>
              <a:rPr lang="nl-NL" sz="4000" dirty="0"/>
              <a:t>Hoe gaan we verder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7639CB5-DF1E-BA1F-2E8B-4395D047B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18162"/>
            <a:ext cx="2756803" cy="2199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83B6A7-A793-B342-845B-AA104DF4DFF8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EE50CFB2-2196-E4C0-FA11-E3A6A307A8C3}"/>
              </a:ext>
            </a:extLst>
          </p:cNvPr>
          <p:cNvSpPr/>
          <p:nvPr/>
        </p:nvSpPr>
        <p:spPr>
          <a:xfrm>
            <a:off x="1145721" y="2131986"/>
            <a:ext cx="4184562" cy="540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06FF9653-DAD9-8C6C-0963-CEF7AC26154D}"/>
              </a:ext>
            </a:extLst>
          </p:cNvPr>
          <p:cNvSpPr/>
          <p:nvPr/>
        </p:nvSpPr>
        <p:spPr>
          <a:xfrm>
            <a:off x="5054097" y="2131986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1DB83590-E6D9-9FFA-DB81-6232073FAD9B}"/>
              </a:ext>
            </a:extLst>
          </p:cNvPr>
          <p:cNvSpPr/>
          <p:nvPr/>
        </p:nvSpPr>
        <p:spPr>
          <a:xfrm>
            <a:off x="838200" y="2131986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Tekstvak 50">
            <a:extLst>
              <a:ext uri="{FF2B5EF4-FFF2-40B4-BE49-F238E27FC236}">
                <a16:creationId xmlns:a16="http://schemas.microsoft.com/office/drawing/2014/main" id="{29C2EF6C-4F26-814A-9F6A-63DFDB54CB5B}"/>
              </a:ext>
            </a:extLst>
          </p:cNvPr>
          <p:cNvSpPr txBox="1"/>
          <p:nvPr/>
        </p:nvSpPr>
        <p:spPr>
          <a:xfrm>
            <a:off x="979191" y="2201953"/>
            <a:ext cx="39496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Functies poliklinieken</a:t>
            </a: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A9ADDCB-3FED-1BE0-BD50-70736FD8EC7C}"/>
              </a:ext>
            </a:extLst>
          </p:cNvPr>
          <p:cNvSpPr/>
          <p:nvPr/>
        </p:nvSpPr>
        <p:spPr>
          <a:xfrm>
            <a:off x="6219526" y="2131986"/>
            <a:ext cx="4206864" cy="540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EB00B0BC-FF18-E2ED-FCE9-F00E5DB83C0C}"/>
              </a:ext>
            </a:extLst>
          </p:cNvPr>
          <p:cNvSpPr/>
          <p:nvPr/>
        </p:nvSpPr>
        <p:spPr>
          <a:xfrm>
            <a:off x="10127902" y="2131986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CECB2BBB-32A9-2CF9-D040-3D0ED25CD9B7}"/>
              </a:ext>
            </a:extLst>
          </p:cNvPr>
          <p:cNvSpPr/>
          <p:nvPr/>
        </p:nvSpPr>
        <p:spPr>
          <a:xfrm>
            <a:off x="5912005" y="2131986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1BBC5705-E6E2-247A-A4EA-8ADEB6842035}"/>
              </a:ext>
            </a:extLst>
          </p:cNvPr>
          <p:cNvSpPr txBox="1"/>
          <p:nvPr/>
        </p:nvSpPr>
        <p:spPr>
          <a:xfrm>
            <a:off x="6052996" y="2201953"/>
            <a:ext cx="39496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Oproep- en wachttijd systeem</a:t>
            </a: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E292DB4E-1511-C5F5-C7DC-0456A1BC7B93}"/>
              </a:ext>
            </a:extLst>
          </p:cNvPr>
          <p:cNvSpPr/>
          <p:nvPr/>
        </p:nvSpPr>
        <p:spPr>
          <a:xfrm>
            <a:off x="1145721" y="2968014"/>
            <a:ext cx="4184562" cy="540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B6A25BCA-AA44-0729-79FA-F393B8635B50}"/>
              </a:ext>
            </a:extLst>
          </p:cNvPr>
          <p:cNvSpPr/>
          <p:nvPr/>
        </p:nvSpPr>
        <p:spPr>
          <a:xfrm>
            <a:off x="5054097" y="2968014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291D4B5F-FF0A-AC5D-90B9-24F9B74B8000}"/>
              </a:ext>
            </a:extLst>
          </p:cNvPr>
          <p:cNvSpPr/>
          <p:nvPr/>
        </p:nvSpPr>
        <p:spPr>
          <a:xfrm>
            <a:off x="838200" y="2968014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13E3FD33-B48E-67D5-CE67-0E153F9AA998}"/>
              </a:ext>
            </a:extLst>
          </p:cNvPr>
          <p:cNvSpPr txBox="1"/>
          <p:nvPr/>
        </p:nvSpPr>
        <p:spPr>
          <a:xfrm>
            <a:off x="979191" y="3037981"/>
            <a:ext cx="39496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Formatiemodel</a:t>
            </a: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F6BF059E-155D-1CDC-0D84-5885D464DAFC}"/>
              </a:ext>
            </a:extLst>
          </p:cNvPr>
          <p:cNvSpPr/>
          <p:nvPr/>
        </p:nvSpPr>
        <p:spPr>
          <a:xfrm>
            <a:off x="6219526" y="2968014"/>
            <a:ext cx="4206864" cy="540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1D8DB76F-8466-D23F-ADC8-5B4B79E8D501}"/>
              </a:ext>
            </a:extLst>
          </p:cNvPr>
          <p:cNvSpPr/>
          <p:nvPr/>
        </p:nvSpPr>
        <p:spPr>
          <a:xfrm>
            <a:off x="10127902" y="2968014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A7D4D22B-BEFD-9B30-8CEC-49BA439725BD}"/>
              </a:ext>
            </a:extLst>
          </p:cNvPr>
          <p:cNvSpPr/>
          <p:nvPr/>
        </p:nvSpPr>
        <p:spPr>
          <a:xfrm>
            <a:off x="5912005" y="2968014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E4AD2D96-C8DC-85DB-059D-BDCE1412F839}"/>
              </a:ext>
            </a:extLst>
          </p:cNvPr>
          <p:cNvSpPr txBox="1"/>
          <p:nvPr/>
        </p:nvSpPr>
        <p:spPr>
          <a:xfrm>
            <a:off x="6052996" y="3037981"/>
            <a:ext cx="40984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Toekomstbestendige poliplanning</a:t>
            </a: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20971AFE-3C7D-F566-ADF5-611ED65378BB}"/>
              </a:ext>
            </a:extLst>
          </p:cNvPr>
          <p:cNvSpPr/>
          <p:nvPr/>
        </p:nvSpPr>
        <p:spPr>
          <a:xfrm>
            <a:off x="1145721" y="4542042"/>
            <a:ext cx="4184562" cy="540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CFA0FEE6-20E1-011E-0056-3E3699486D28}"/>
              </a:ext>
            </a:extLst>
          </p:cNvPr>
          <p:cNvSpPr/>
          <p:nvPr/>
        </p:nvSpPr>
        <p:spPr>
          <a:xfrm>
            <a:off x="5054097" y="4542042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Ovaal 26">
            <a:extLst>
              <a:ext uri="{FF2B5EF4-FFF2-40B4-BE49-F238E27FC236}">
                <a16:creationId xmlns:a16="http://schemas.microsoft.com/office/drawing/2014/main" id="{32A412B9-B4F2-147A-2478-42DB1093A706}"/>
              </a:ext>
            </a:extLst>
          </p:cNvPr>
          <p:cNvSpPr/>
          <p:nvPr/>
        </p:nvSpPr>
        <p:spPr>
          <a:xfrm>
            <a:off x="838200" y="4542042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A863A0AF-0CDE-04CC-AA4C-7E0B2CCE544E}"/>
              </a:ext>
            </a:extLst>
          </p:cNvPr>
          <p:cNvSpPr txBox="1"/>
          <p:nvPr/>
        </p:nvSpPr>
        <p:spPr>
          <a:xfrm>
            <a:off x="979190" y="4612009"/>
            <a:ext cx="487705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Verbetering </a:t>
            </a:r>
            <a:r>
              <a:rPr kumimoji="0" lang="nl-NL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MijnETZ</a:t>
            </a:r>
            <a:r>
              <a:rPr kumimoji="0" lang="nl-NL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patiëntberichten</a:t>
            </a: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DB300641-F598-8847-EA8E-F9C4F92D4974}"/>
              </a:ext>
            </a:extLst>
          </p:cNvPr>
          <p:cNvSpPr/>
          <p:nvPr/>
        </p:nvSpPr>
        <p:spPr>
          <a:xfrm>
            <a:off x="6219526" y="4542042"/>
            <a:ext cx="4206864" cy="540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0" name="Ovaal 29">
            <a:extLst>
              <a:ext uri="{FF2B5EF4-FFF2-40B4-BE49-F238E27FC236}">
                <a16:creationId xmlns:a16="http://schemas.microsoft.com/office/drawing/2014/main" id="{D43526E6-5D53-6A13-0D69-A33F16154C23}"/>
              </a:ext>
            </a:extLst>
          </p:cNvPr>
          <p:cNvSpPr/>
          <p:nvPr/>
        </p:nvSpPr>
        <p:spPr>
          <a:xfrm>
            <a:off x="10127902" y="4542042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>
            <a:extLst>
              <a:ext uri="{FF2B5EF4-FFF2-40B4-BE49-F238E27FC236}">
                <a16:creationId xmlns:a16="http://schemas.microsoft.com/office/drawing/2014/main" id="{BA9100E5-1CF5-DFA2-C243-D66A7C1C7056}"/>
              </a:ext>
            </a:extLst>
          </p:cNvPr>
          <p:cNvSpPr/>
          <p:nvPr/>
        </p:nvSpPr>
        <p:spPr>
          <a:xfrm>
            <a:off x="5912005" y="4542042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FA7EBF5F-C9B9-DD34-1F54-28D0FA1BD58C}"/>
              </a:ext>
            </a:extLst>
          </p:cNvPr>
          <p:cNvSpPr txBox="1"/>
          <p:nvPr/>
        </p:nvSpPr>
        <p:spPr>
          <a:xfrm>
            <a:off x="6052996" y="4612009"/>
            <a:ext cx="39496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…….</a:t>
            </a: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CF7FAF62-2A26-9C09-9039-5A558D32E161}"/>
              </a:ext>
            </a:extLst>
          </p:cNvPr>
          <p:cNvSpPr/>
          <p:nvPr/>
        </p:nvSpPr>
        <p:spPr>
          <a:xfrm>
            <a:off x="1145721" y="5378070"/>
            <a:ext cx="4184562" cy="540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6" name="Ovaal 35">
            <a:extLst>
              <a:ext uri="{FF2B5EF4-FFF2-40B4-BE49-F238E27FC236}">
                <a16:creationId xmlns:a16="http://schemas.microsoft.com/office/drawing/2014/main" id="{CF91F840-0F05-B1B2-476F-262924428253}"/>
              </a:ext>
            </a:extLst>
          </p:cNvPr>
          <p:cNvSpPr/>
          <p:nvPr/>
        </p:nvSpPr>
        <p:spPr>
          <a:xfrm>
            <a:off x="5054097" y="5378070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7" name="Ovaal 36">
            <a:extLst>
              <a:ext uri="{FF2B5EF4-FFF2-40B4-BE49-F238E27FC236}">
                <a16:creationId xmlns:a16="http://schemas.microsoft.com/office/drawing/2014/main" id="{534498B0-89C8-133D-6FA5-12112FC71F00}"/>
              </a:ext>
            </a:extLst>
          </p:cNvPr>
          <p:cNvSpPr/>
          <p:nvPr/>
        </p:nvSpPr>
        <p:spPr>
          <a:xfrm>
            <a:off x="838200" y="5378070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D83F6E03-D483-ECB0-E52C-FCAAFFD4D91C}"/>
              </a:ext>
            </a:extLst>
          </p:cNvPr>
          <p:cNvSpPr txBox="1"/>
          <p:nvPr/>
        </p:nvSpPr>
        <p:spPr>
          <a:xfrm>
            <a:off x="979191" y="5448037"/>
            <a:ext cx="39496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……..</a:t>
            </a: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3008CF85-03B8-068E-6D27-36E4434E3169}"/>
              </a:ext>
            </a:extLst>
          </p:cNvPr>
          <p:cNvSpPr/>
          <p:nvPr/>
        </p:nvSpPr>
        <p:spPr>
          <a:xfrm>
            <a:off x="6219526" y="5378070"/>
            <a:ext cx="4206864" cy="540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4" name="Ovaal 43">
            <a:extLst>
              <a:ext uri="{FF2B5EF4-FFF2-40B4-BE49-F238E27FC236}">
                <a16:creationId xmlns:a16="http://schemas.microsoft.com/office/drawing/2014/main" id="{703B602C-CFA6-19B3-85CE-7F1B76458C19}"/>
              </a:ext>
            </a:extLst>
          </p:cNvPr>
          <p:cNvSpPr/>
          <p:nvPr/>
        </p:nvSpPr>
        <p:spPr>
          <a:xfrm>
            <a:off x="10127902" y="5378070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Ovaal 44">
            <a:extLst>
              <a:ext uri="{FF2B5EF4-FFF2-40B4-BE49-F238E27FC236}">
                <a16:creationId xmlns:a16="http://schemas.microsoft.com/office/drawing/2014/main" id="{EB5ADD35-BED7-D39D-684B-ADAA558E3A9E}"/>
              </a:ext>
            </a:extLst>
          </p:cNvPr>
          <p:cNvSpPr/>
          <p:nvPr/>
        </p:nvSpPr>
        <p:spPr>
          <a:xfrm>
            <a:off x="5912005" y="5378070"/>
            <a:ext cx="540045" cy="5400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4E0A2794-95DC-E1BF-1C21-D1FFDB2E3A65}"/>
              </a:ext>
            </a:extLst>
          </p:cNvPr>
          <p:cNvSpPr txBox="1"/>
          <p:nvPr/>
        </p:nvSpPr>
        <p:spPr>
          <a:xfrm>
            <a:off x="6052996" y="5448037"/>
            <a:ext cx="39496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…….</a:t>
            </a: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5" name="Titel 1">
            <a:extLst>
              <a:ext uri="{FF2B5EF4-FFF2-40B4-BE49-F238E27FC236}">
                <a16:creationId xmlns:a16="http://schemas.microsoft.com/office/drawing/2014/main" id="{CCBD56FA-6412-67AB-4487-D03C35F4599E}"/>
              </a:ext>
            </a:extLst>
          </p:cNvPr>
          <p:cNvSpPr txBox="1">
            <a:spLocks/>
          </p:cNvSpPr>
          <p:nvPr/>
        </p:nvSpPr>
        <p:spPr>
          <a:xfrm>
            <a:off x="838200" y="3716007"/>
            <a:ext cx="10515600" cy="659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nl-NL" dirty="0"/>
              <a:t>We gaan nog meer doen</a:t>
            </a:r>
          </a:p>
        </p:txBody>
      </p:sp>
    </p:spTree>
    <p:extLst>
      <p:ext uri="{BB962C8B-B14F-4D97-AF65-F5344CB8AC3E}">
        <p14:creationId xmlns:p14="http://schemas.microsoft.com/office/powerpoint/2010/main" val="3740619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493176-F94D-52D2-3D1D-144A01630F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Dank voor uw aandacht.</a:t>
            </a:r>
          </a:p>
        </p:txBody>
      </p:sp>
    </p:spTree>
    <p:extLst>
      <p:ext uri="{BB962C8B-B14F-4D97-AF65-F5344CB8AC3E}">
        <p14:creationId xmlns:p14="http://schemas.microsoft.com/office/powerpoint/2010/main" val="13027049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Breedbeeld</PresentationFormat>
  <Paragraphs>95</Paragraphs>
  <Slides>12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Segoe UI</vt:lpstr>
      <vt:lpstr>Kantoorthema</vt:lpstr>
      <vt:lpstr>Polikliniek  van de toekomst</vt:lpstr>
      <vt:lpstr>PowerPoint-presentatie</vt:lpstr>
      <vt:lpstr>PowerPoint-presentatie</vt:lpstr>
      <vt:lpstr>Wat hebben we gedaan?</vt:lpstr>
      <vt:lpstr>Heel veel projecten</vt:lpstr>
      <vt:lpstr>Wat hebben we bereikt?</vt:lpstr>
      <vt:lpstr>PowerPoint-presentatie</vt:lpstr>
      <vt:lpstr>PowerPoint-presentatie</vt:lpstr>
      <vt:lpstr>PowerPoint-presentatie</vt:lpstr>
      <vt:lpstr>PowerPoint-presentatie</vt:lpstr>
      <vt:lpstr>Hoe gaan we verder</vt:lpstr>
      <vt:lpstr>Dank voor uw aandacht.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Liezeth Drabbels</dc:creator>
  <cp:lastModifiedBy>Liezeth Drabbels</cp:lastModifiedBy>
  <cp:revision>1</cp:revision>
  <dcterms:created xsi:type="dcterms:W3CDTF">2026-10-28T13:15:21Z</dcterms:created>
  <dcterms:modified xsi:type="dcterms:W3CDTF">2026-10-28T13:15:30Z</dcterms:modified>
</cp:coreProperties>
</file>