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sldIdLst>
    <p:sldId id="256" r:id="rId5"/>
    <p:sldId id="301" r:id="rId6"/>
    <p:sldId id="288" r:id="rId7"/>
    <p:sldId id="302" r:id="rId8"/>
    <p:sldId id="290" r:id="rId9"/>
    <p:sldId id="300" r:id="rId10"/>
    <p:sldId id="303" r:id="rId11"/>
    <p:sldId id="304" r:id="rId12"/>
    <p:sldId id="277" r:id="rId13"/>
    <p:sldId id="279" r:id="rId14"/>
    <p:sldId id="280" r:id="rId15"/>
    <p:sldId id="281" r:id="rId16"/>
    <p:sldId id="282" r:id="rId17"/>
    <p:sldId id="285" r:id="rId1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B47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71A158-7C53-480F-AAD9-0127BA397516}" v="9" dt="2026-10-28T14:37:22.9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>
        <p:scale>
          <a:sx n="100" d="100"/>
          <a:sy n="100" d="100"/>
        </p:scale>
        <p:origin x="72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dewij Vroonhof" userId="8951937e-da2f-4717-aa65-2621774acff4" providerId="ADAL" clId="{91C84E31-35CE-4EEE-AECF-323A20769CDA}"/>
    <pc:docChg chg="undo custSel addSld delSld modSld sldOrd">
      <pc:chgData name="Lidewij Vroonhof" userId="8951937e-da2f-4717-aa65-2621774acff4" providerId="ADAL" clId="{91C84E31-35CE-4EEE-AECF-323A20769CDA}" dt="2026-10-28T14:39:14.693" v="663" actId="20577"/>
      <pc:docMkLst>
        <pc:docMk/>
      </pc:docMkLst>
      <pc:sldChg chg="addSp modSp mod chgLayout">
        <pc:chgData name="Lidewij Vroonhof" userId="8951937e-da2f-4717-aa65-2621774acff4" providerId="ADAL" clId="{91C84E31-35CE-4EEE-AECF-323A20769CDA}" dt="2026-10-28T14:38:38.623" v="616" actId="20577"/>
        <pc:sldMkLst>
          <pc:docMk/>
          <pc:sldMk cId="3236726962" sldId="256"/>
        </pc:sldMkLst>
        <pc:spChg chg="add mod ord">
          <ac:chgData name="Lidewij Vroonhof" userId="8951937e-da2f-4717-aa65-2621774acff4" providerId="ADAL" clId="{91C84E31-35CE-4EEE-AECF-323A20769CDA}" dt="2026-10-28T14:38:38.623" v="616" actId="20577"/>
          <ac:spMkLst>
            <pc:docMk/>
            <pc:sldMk cId="3236726962" sldId="256"/>
            <ac:spMk id="2" creationId="{AB521574-8606-FB45-E68E-C52D54E78A76}"/>
          </ac:spMkLst>
        </pc:spChg>
        <pc:spChg chg="mod ord">
          <ac:chgData name="Lidewij Vroonhof" userId="8951937e-da2f-4717-aa65-2621774acff4" providerId="ADAL" clId="{91C84E31-35CE-4EEE-AECF-323A20769CDA}" dt="2026-10-28T14:38:26.322" v="570" actId="27636"/>
          <ac:spMkLst>
            <pc:docMk/>
            <pc:sldMk cId="3236726962" sldId="256"/>
            <ac:spMk id="4" creationId="{363D6155-AE7B-A70F-EF9F-2BA6C6C2E929}"/>
          </ac:spMkLst>
        </pc:spChg>
      </pc:sldChg>
      <pc:sldChg chg="del">
        <pc:chgData name="Lidewij Vroonhof" userId="8951937e-da2f-4717-aa65-2621774acff4" providerId="ADAL" clId="{91C84E31-35CE-4EEE-AECF-323A20769CDA}" dt="2026-10-28T14:21:28.561" v="159" actId="47"/>
        <pc:sldMkLst>
          <pc:docMk/>
          <pc:sldMk cId="3025046529" sldId="266"/>
        </pc:sldMkLst>
      </pc:sldChg>
      <pc:sldChg chg="del">
        <pc:chgData name="Lidewij Vroonhof" userId="8951937e-da2f-4717-aa65-2621774acff4" providerId="ADAL" clId="{91C84E31-35CE-4EEE-AECF-323A20769CDA}" dt="2026-10-28T14:21:29.756" v="160" actId="47"/>
        <pc:sldMkLst>
          <pc:docMk/>
          <pc:sldMk cId="3552508531" sldId="267"/>
        </pc:sldMkLst>
      </pc:sldChg>
      <pc:sldChg chg="del">
        <pc:chgData name="Lidewij Vroonhof" userId="8951937e-da2f-4717-aa65-2621774acff4" providerId="ADAL" clId="{91C84E31-35CE-4EEE-AECF-323A20769CDA}" dt="2026-10-28T14:21:30.323" v="161" actId="47"/>
        <pc:sldMkLst>
          <pc:docMk/>
          <pc:sldMk cId="693485871" sldId="268"/>
        </pc:sldMkLst>
      </pc:sldChg>
      <pc:sldChg chg="del">
        <pc:chgData name="Lidewij Vroonhof" userId="8951937e-da2f-4717-aa65-2621774acff4" providerId="ADAL" clId="{91C84E31-35CE-4EEE-AECF-323A20769CDA}" dt="2026-10-28T14:21:30.659" v="162" actId="47"/>
        <pc:sldMkLst>
          <pc:docMk/>
          <pc:sldMk cId="2007182282" sldId="269"/>
        </pc:sldMkLst>
      </pc:sldChg>
      <pc:sldChg chg="del">
        <pc:chgData name="Lidewij Vroonhof" userId="8951937e-da2f-4717-aa65-2621774acff4" providerId="ADAL" clId="{91C84E31-35CE-4EEE-AECF-323A20769CDA}" dt="2026-10-28T14:21:31.058" v="163" actId="47"/>
        <pc:sldMkLst>
          <pc:docMk/>
          <pc:sldMk cId="1563024041" sldId="270"/>
        </pc:sldMkLst>
      </pc:sldChg>
      <pc:sldChg chg="del">
        <pc:chgData name="Lidewij Vroonhof" userId="8951937e-da2f-4717-aa65-2621774acff4" providerId="ADAL" clId="{91C84E31-35CE-4EEE-AECF-323A20769CDA}" dt="2026-10-28T14:21:31.430" v="164" actId="47"/>
        <pc:sldMkLst>
          <pc:docMk/>
          <pc:sldMk cId="2080488831" sldId="271"/>
        </pc:sldMkLst>
      </pc:sldChg>
      <pc:sldChg chg="del">
        <pc:chgData name="Lidewij Vroonhof" userId="8951937e-da2f-4717-aa65-2621774acff4" providerId="ADAL" clId="{91C84E31-35CE-4EEE-AECF-323A20769CDA}" dt="2026-10-28T14:21:31.806" v="165" actId="47"/>
        <pc:sldMkLst>
          <pc:docMk/>
          <pc:sldMk cId="3283255204" sldId="272"/>
        </pc:sldMkLst>
      </pc:sldChg>
      <pc:sldChg chg="del">
        <pc:chgData name="Lidewij Vroonhof" userId="8951937e-da2f-4717-aa65-2621774acff4" providerId="ADAL" clId="{91C84E31-35CE-4EEE-AECF-323A20769CDA}" dt="2026-10-28T14:22:49.977" v="177" actId="47"/>
        <pc:sldMkLst>
          <pc:docMk/>
          <pc:sldMk cId="1110904646" sldId="273"/>
        </pc:sldMkLst>
      </pc:sldChg>
      <pc:sldChg chg="delSp del mod">
        <pc:chgData name="Lidewij Vroonhof" userId="8951937e-da2f-4717-aa65-2621774acff4" providerId="ADAL" clId="{91C84E31-35CE-4EEE-AECF-323A20769CDA}" dt="2026-10-28T14:21:49.367" v="168" actId="47"/>
        <pc:sldMkLst>
          <pc:docMk/>
          <pc:sldMk cId="540521477" sldId="276"/>
        </pc:sldMkLst>
        <pc:spChg chg="del">
          <ac:chgData name="Lidewij Vroonhof" userId="8951937e-da2f-4717-aa65-2621774acff4" providerId="ADAL" clId="{91C84E31-35CE-4EEE-AECF-323A20769CDA}" dt="2026-10-28T14:21:43.852" v="167" actId="478"/>
          <ac:spMkLst>
            <pc:docMk/>
            <pc:sldMk cId="540521477" sldId="276"/>
            <ac:spMk id="2" creationId="{CF3D74A7-CDEC-9B1B-04F5-9D9BA2190296}"/>
          </ac:spMkLst>
        </pc:spChg>
      </pc:sldChg>
      <pc:sldChg chg="delSp modSp mod delAnim">
        <pc:chgData name="Lidewij Vroonhof" userId="8951937e-da2f-4717-aa65-2621774acff4" providerId="ADAL" clId="{91C84E31-35CE-4EEE-AECF-323A20769CDA}" dt="2026-10-28T14:22:06.818" v="175" actId="14100"/>
        <pc:sldMkLst>
          <pc:docMk/>
          <pc:sldMk cId="1082871240" sldId="277"/>
        </pc:sldMkLst>
        <pc:spChg chg="del">
          <ac:chgData name="Lidewij Vroonhof" userId="8951937e-da2f-4717-aa65-2621774acff4" providerId="ADAL" clId="{91C84E31-35CE-4EEE-AECF-323A20769CDA}" dt="2026-10-28T14:21:52.749" v="169" actId="478"/>
          <ac:spMkLst>
            <pc:docMk/>
            <pc:sldMk cId="1082871240" sldId="277"/>
            <ac:spMk id="2" creationId="{AF0E1F94-2985-4E53-3EEA-28858BEFB27B}"/>
          </ac:spMkLst>
        </pc:spChg>
        <pc:spChg chg="del">
          <ac:chgData name="Lidewij Vroonhof" userId="8951937e-da2f-4717-aa65-2621774acff4" providerId="ADAL" clId="{91C84E31-35CE-4EEE-AECF-323A20769CDA}" dt="2026-10-28T14:21:55.819" v="170" actId="478"/>
          <ac:spMkLst>
            <pc:docMk/>
            <pc:sldMk cId="1082871240" sldId="277"/>
            <ac:spMk id="4" creationId="{0F2987E8-0F12-3CA3-DFCF-944A892B279C}"/>
          </ac:spMkLst>
        </pc:spChg>
        <pc:spChg chg="mod">
          <ac:chgData name="Lidewij Vroonhof" userId="8951937e-da2f-4717-aa65-2621774acff4" providerId="ADAL" clId="{91C84E31-35CE-4EEE-AECF-323A20769CDA}" dt="2026-10-28T14:22:06.818" v="175" actId="14100"/>
          <ac:spMkLst>
            <pc:docMk/>
            <pc:sldMk cId="1082871240" sldId="277"/>
            <ac:spMk id="5" creationId="{55F334CE-1D20-6F1A-BEBE-6982C28AF446}"/>
          </ac:spMkLst>
        </pc:spChg>
        <pc:picChg chg="mod">
          <ac:chgData name="Lidewij Vroonhof" userId="8951937e-da2f-4717-aa65-2621774acff4" providerId="ADAL" clId="{91C84E31-35CE-4EEE-AECF-323A20769CDA}" dt="2026-10-28T14:22:06.818" v="175" actId="14100"/>
          <ac:picMkLst>
            <pc:docMk/>
            <pc:sldMk cId="1082871240" sldId="277"/>
            <ac:picMk id="3" creationId="{2F83EF16-70CD-C412-2300-5EA3B9142F02}"/>
          </ac:picMkLst>
        </pc:picChg>
        <pc:cxnChg chg="del mod">
          <ac:chgData name="Lidewij Vroonhof" userId="8951937e-da2f-4717-aa65-2621774acff4" providerId="ADAL" clId="{91C84E31-35CE-4EEE-AECF-323A20769CDA}" dt="2026-10-28T14:21:56.572" v="171" actId="478"/>
          <ac:cxnSpMkLst>
            <pc:docMk/>
            <pc:sldMk cId="1082871240" sldId="277"/>
            <ac:cxnSpMk id="6" creationId="{04F83006-50A4-F268-B0E5-9A0D1852337F}"/>
          </ac:cxnSpMkLst>
        </pc:cxnChg>
      </pc:sldChg>
      <pc:sldChg chg="del">
        <pc:chgData name="Lidewij Vroonhof" userId="8951937e-da2f-4717-aa65-2621774acff4" providerId="ADAL" clId="{91C84E31-35CE-4EEE-AECF-323A20769CDA}" dt="2026-10-28T14:22:39.965" v="176" actId="47"/>
        <pc:sldMkLst>
          <pc:docMk/>
          <pc:sldMk cId="1796032043" sldId="278"/>
        </pc:sldMkLst>
      </pc:sldChg>
      <pc:sldChg chg="modSp mod">
        <pc:chgData name="Lidewij Vroonhof" userId="8951937e-da2f-4717-aa65-2621774acff4" providerId="ADAL" clId="{91C84E31-35CE-4EEE-AECF-323A20769CDA}" dt="2026-10-28T14:33:51.898" v="425" actId="20577"/>
        <pc:sldMkLst>
          <pc:docMk/>
          <pc:sldMk cId="3920879960" sldId="285"/>
        </pc:sldMkLst>
        <pc:spChg chg="mod">
          <ac:chgData name="Lidewij Vroonhof" userId="8951937e-da2f-4717-aa65-2621774acff4" providerId="ADAL" clId="{91C84E31-35CE-4EEE-AECF-323A20769CDA}" dt="2026-10-28T14:33:51.898" v="425" actId="20577"/>
          <ac:spMkLst>
            <pc:docMk/>
            <pc:sldMk cId="3920879960" sldId="285"/>
            <ac:spMk id="3" creationId="{E7A3E73B-26CF-60E2-0874-7108C5889A78}"/>
          </ac:spMkLst>
        </pc:spChg>
      </pc:sldChg>
      <pc:sldChg chg="del">
        <pc:chgData name="Lidewij Vroonhof" userId="8951937e-da2f-4717-aa65-2621774acff4" providerId="ADAL" clId="{91C84E31-35CE-4EEE-AECF-323A20769CDA}" dt="2026-10-28T14:19:17.750" v="72" actId="47"/>
        <pc:sldMkLst>
          <pc:docMk/>
          <pc:sldMk cId="757211317" sldId="287"/>
        </pc:sldMkLst>
      </pc:sldChg>
      <pc:sldChg chg="modSp mod">
        <pc:chgData name="Lidewij Vroonhof" userId="8951937e-da2f-4717-aa65-2621774acff4" providerId="ADAL" clId="{91C84E31-35CE-4EEE-AECF-323A20769CDA}" dt="2026-10-28T14:37:51.283" v="568" actId="20577"/>
        <pc:sldMkLst>
          <pc:docMk/>
          <pc:sldMk cId="2059035411" sldId="288"/>
        </pc:sldMkLst>
        <pc:spChg chg="mod">
          <ac:chgData name="Lidewij Vroonhof" userId="8951937e-da2f-4717-aa65-2621774acff4" providerId="ADAL" clId="{91C84E31-35CE-4EEE-AECF-323A20769CDA}" dt="2026-10-28T14:37:51.283" v="568" actId="20577"/>
          <ac:spMkLst>
            <pc:docMk/>
            <pc:sldMk cId="2059035411" sldId="288"/>
            <ac:spMk id="3" creationId="{6DD49F2B-FEE8-CECE-056E-FCD3105E173B}"/>
          </ac:spMkLst>
        </pc:spChg>
      </pc:sldChg>
      <pc:sldChg chg="modSp mod">
        <pc:chgData name="Lidewij Vroonhof" userId="8951937e-da2f-4717-aa65-2621774acff4" providerId="ADAL" clId="{91C84E31-35CE-4EEE-AECF-323A20769CDA}" dt="2026-10-28T14:24:51.072" v="274" actId="20577"/>
        <pc:sldMkLst>
          <pc:docMk/>
          <pc:sldMk cId="2738644519" sldId="290"/>
        </pc:sldMkLst>
        <pc:spChg chg="mod">
          <ac:chgData name="Lidewij Vroonhof" userId="8951937e-da2f-4717-aa65-2621774acff4" providerId="ADAL" clId="{91C84E31-35CE-4EEE-AECF-323A20769CDA}" dt="2026-10-28T14:24:33.878" v="224" actId="20577"/>
          <ac:spMkLst>
            <pc:docMk/>
            <pc:sldMk cId="2738644519" sldId="290"/>
            <ac:spMk id="2" creationId="{2D19D391-900D-A34A-336E-2E99E0477A1F}"/>
          </ac:spMkLst>
        </pc:spChg>
        <pc:spChg chg="mod">
          <ac:chgData name="Lidewij Vroonhof" userId="8951937e-da2f-4717-aa65-2621774acff4" providerId="ADAL" clId="{91C84E31-35CE-4EEE-AECF-323A20769CDA}" dt="2026-10-28T14:24:51.072" v="274" actId="20577"/>
          <ac:spMkLst>
            <pc:docMk/>
            <pc:sldMk cId="2738644519" sldId="290"/>
            <ac:spMk id="3" creationId="{D840A40A-F151-8D5E-5D58-9D391030E02E}"/>
          </ac:spMkLst>
        </pc:spChg>
      </pc:sldChg>
      <pc:sldChg chg="del">
        <pc:chgData name="Lidewij Vroonhof" userId="8951937e-da2f-4717-aa65-2621774acff4" providerId="ADAL" clId="{91C84E31-35CE-4EEE-AECF-323A20769CDA}" dt="2026-10-28T14:20:16.392" v="148" actId="47"/>
        <pc:sldMkLst>
          <pc:docMk/>
          <pc:sldMk cId="4042078666" sldId="296"/>
        </pc:sldMkLst>
      </pc:sldChg>
      <pc:sldChg chg="del">
        <pc:chgData name="Lidewij Vroonhof" userId="8951937e-da2f-4717-aa65-2621774acff4" providerId="ADAL" clId="{91C84E31-35CE-4EEE-AECF-323A20769CDA}" dt="2026-10-28T14:20:17.709" v="149" actId="47"/>
        <pc:sldMkLst>
          <pc:docMk/>
          <pc:sldMk cId="2348573094" sldId="297"/>
        </pc:sldMkLst>
      </pc:sldChg>
      <pc:sldChg chg="del">
        <pc:chgData name="Lidewij Vroonhof" userId="8951937e-da2f-4717-aa65-2621774acff4" providerId="ADAL" clId="{91C84E31-35CE-4EEE-AECF-323A20769CDA}" dt="2026-10-28T14:20:20.274" v="150" actId="47"/>
        <pc:sldMkLst>
          <pc:docMk/>
          <pc:sldMk cId="2472376031" sldId="298"/>
        </pc:sldMkLst>
      </pc:sldChg>
      <pc:sldChg chg="del">
        <pc:chgData name="Lidewij Vroonhof" userId="8951937e-da2f-4717-aa65-2621774acff4" providerId="ADAL" clId="{91C84E31-35CE-4EEE-AECF-323A20769CDA}" dt="2026-10-28T14:21:00.869" v="158" actId="47"/>
        <pc:sldMkLst>
          <pc:docMk/>
          <pc:sldMk cId="2819603562" sldId="299"/>
        </pc:sldMkLst>
      </pc:sldChg>
      <pc:sldChg chg="modSp mod">
        <pc:chgData name="Lidewij Vroonhof" userId="8951937e-da2f-4717-aa65-2621774acff4" providerId="ADAL" clId="{91C84E31-35CE-4EEE-AECF-323A20769CDA}" dt="2026-10-28T14:21:34.869" v="166" actId="20577"/>
        <pc:sldMkLst>
          <pc:docMk/>
          <pc:sldMk cId="3861906452" sldId="300"/>
        </pc:sldMkLst>
        <pc:spChg chg="mod">
          <ac:chgData name="Lidewij Vroonhof" userId="8951937e-da2f-4717-aa65-2621774acff4" providerId="ADAL" clId="{91C84E31-35CE-4EEE-AECF-323A20769CDA}" dt="2026-10-28T14:21:34.869" v="166" actId="20577"/>
          <ac:spMkLst>
            <pc:docMk/>
            <pc:sldMk cId="3861906452" sldId="300"/>
            <ac:spMk id="2" creationId="{B5EC77AF-FCFE-4586-EC63-71455D4D5F2D}"/>
          </ac:spMkLst>
        </pc:spChg>
      </pc:sldChg>
      <pc:sldChg chg="addSp delSp new mod ord">
        <pc:chgData name="Lidewij Vroonhof" userId="8951937e-da2f-4717-aa65-2621774acff4" providerId="ADAL" clId="{91C84E31-35CE-4EEE-AECF-323A20769CDA}" dt="2026-10-28T14:19:31.973" v="79"/>
        <pc:sldMkLst>
          <pc:docMk/>
          <pc:sldMk cId="2153297449" sldId="301"/>
        </pc:sldMkLst>
        <pc:spChg chg="del">
          <ac:chgData name="Lidewij Vroonhof" userId="8951937e-da2f-4717-aa65-2621774acff4" providerId="ADAL" clId="{91C84E31-35CE-4EEE-AECF-323A20769CDA}" dt="2026-10-28T14:19:27.132" v="75" actId="478"/>
          <ac:spMkLst>
            <pc:docMk/>
            <pc:sldMk cId="2153297449" sldId="301"/>
            <ac:spMk id="2" creationId="{CE804CCE-B01C-8464-0AD4-4E636E4B2A1C}"/>
          </ac:spMkLst>
        </pc:spChg>
        <pc:spChg chg="del">
          <ac:chgData name="Lidewij Vroonhof" userId="8951937e-da2f-4717-aa65-2621774acff4" providerId="ADAL" clId="{91C84E31-35CE-4EEE-AECF-323A20769CDA}" dt="2026-10-28T14:19:23.884" v="74" actId="478"/>
          <ac:spMkLst>
            <pc:docMk/>
            <pc:sldMk cId="2153297449" sldId="301"/>
            <ac:spMk id="3" creationId="{8F72E081-89CD-2BA3-C26E-DF3B55672955}"/>
          </ac:spMkLst>
        </pc:spChg>
        <pc:picChg chg="add">
          <ac:chgData name="Lidewij Vroonhof" userId="8951937e-da2f-4717-aa65-2621774acff4" providerId="ADAL" clId="{91C84E31-35CE-4EEE-AECF-323A20769CDA}" dt="2026-10-28T14:19:27.529" v="77"/>
          <ac:picMkLst>
            <pc:docMk/>
            <pc:sldMk cId="2153297449" sldId="301"/>
            <ac:picMk id="4" creationId="{F93C4A3E-FB63-445E-5FE8-235931449B82}"/>
          </ac:picMkLst>
        </pc:picChg>
      </pc:sldChg>
      <pc:sldChg chg="addSp delSp modSp new mod">
        <pc:chgData name="Lidewij Vroonhof" userId="8951937e-da2f-4717-aa65-2621774acff4" providerId="ADAL" clId="{91C84E31-35CE-4EEE-AECF-323A20769CDA}" dt="2026-10-28T14:38:53.657" v="617" actId="1076"/>
        <pc:sldMkLst>
          <pc:docMk/>
          <pc:sldMk cId="1580013421" sldId="302"/>
        </pc:sldMkLst>
        <pc:spChg chg="del">
          <ac:chgData name="Lidewij Vroonhof" userId="8951937e-da2f-4717-aa65-2621774acff4" providerId="ADAL" clId="{91C84E31-35CE-4EEE-AECF-323A20769CDA}" dt="2026-10-28T14:20:45.211" v="155" actId="478"/>
          <ac:spMkLst>
            <pc:docMk/>
            <pc:sldMk cId="1580013421" sldId="302"/>
            <ac:spMk id="2" creationId="{92B9AC8B-1F5A-0315-D692-1CFAEBE731DD}"/>
          </ac:spMkLst>
        </pc:spChg>
        <pc:spChg chg="del">
          <ac:chgData name="Lidewij Vroonhof" userId="8951937e-da2f-4717-aa65-2621774acff4" providerId="ADAL" clId="{91C84E31-35CE-4EEE-AECF-323A20769CDA}" dt="2026-10-28T14:20:40.423" v="152" actId="478"/>
          <ac:spMkLst>
            <pc:docMk/>
            <pc:sldMk cId="1580013421" sldId="302"/>
            <ac:spMk id="3" creationId="{A69CF932-9F65-64B4-6E56-9D9EBC8754F5}"/>
          </ac:spMkLst>
        </pc:spChg>
        <pc:picChg chg="add mod">
          <ac:chgData name="Lidewij Vroonhof" userId="8951937e-da2f-4717-aa65-2621774acff4" providerId="ADAL" clId="{91C84E31-35CE-4EEE-AECF-323A20769CDA}" dt="2026-10-28T14:38:53.657" v="617" actId="1076"/>
          <ac:picMkLst>
            <pc:docMk/>
            <pc:sldMk cId="1580013421" sldId="302"/>
            <ac:picMk id="4" creationId="{819C6CE4-9BE7-76EF-4BCF-420742F5E1EB}"/>
          </ac:picMkLst>
        </pc:picChg>
      </pc:sldChg>
      <pc:sldChg chg="addSp delSp modSp new mod">
        <pc:chgData name="Lidewij Vroonhof" userId="8951937e-da2f-4717-aa65-2621774acff4" providerId="ADAL" clId="{91C84E31-35CE-4EEE-AECF-323A20769CDA}" dt="2026-10-28T14:39:14.693" v="663" actId="20577"/>
        <pc:sldMkLst>
          <pc:docMk/>
          <pc:sldMk cId="345312631" sldId="303"/>
        </pc:sldMkLst>
        <pc:spChg chg="mod">
          <ac:chgData name="Lidewij Vroonhof" userId="8951937e-da2f-4717-aa65-2621774acff4" providerId="ADAL" clId="{91C84E31-35CE-4EEE-AECF-323A20769CDA}" dt="2026-10-28T14:39:14.693" v="663" actId="20577"/>
          <ac:spMkLst>
            <pc:docMk/>
            <pc:sldMk cId="345312631" sldId="303"/>
            <ac:spMk id="2" creationId="{09483024-F97B-D70F-89F4-21664CC6327C}"/>
          </ac:spMkLst>
        </pc:spChg>
        <pc:spChg chg="del">
          <ac:chgData name="Lidewij Vroonhof" userId="8951937e-da2f-4717-aa65-2621774acff4" providerId="ADAL" clId="{91C84E31-35CE-4EEE-AECF-323A20769CDA}" dt="2026-10-28T14:26:43.975" v="278" actId="478"/>
          <ac:spMkLst>
            <pc:docMk/>
            <pc:sldMk cId="345312631" sldId="303"/>
            <ac:spMk id="3" creationId="{C985420F-733A-B8BD-00A4-1F0545A6B035}"/>
          </ac:spMkLst>
        </pc:spChg>
        <pc:spChg chg="add mod">
          <ac:chgData name="Lidewij Vroonhof" userId="8951937e-da2f-4717-aa65-2621774acff4" providerId="ADAL" clId="{91C84E31-35CE-4EEE-AECF-323A20769CDA}" dt="2026-10-28T14:31:33.479" v="393" actId="164"/>
          <ac:spMkLst>
            <pc:docMk/>
            <pc:sldMk cId="345312631" sldId="303"/>
            <ac:spMk id="6" creationId="{345E018F-1151-2965-0802-B1D4AE732A99}"/>
          </ac:spMkLst>
        </pc:spChg>
        <pc:grpChg chg="add mod">
          <ac:chgData name="Lidewij Vroonhof" userId="8951937e-da2f-4717-aa65-2621774acff4" providerId="ADAL" clId="{91C84E31-35CE-4EEE-AECF-323A20769CDA}" dt="2026-10-28T14:31:37.223" v="394" actId="14100"/>
          <ac:grpSpMkLst>
            <pc:docMk/>
            <pc:sldMk cId="345312631" sldId="303"/>
            <ac:grpSpMk id="7" creationId="{AA36E3CA-F69E-1194-076C-B0B7EBF78F9F}"/>
          </ac:grpSpMkLst>
        </pc:grpChg>
        <pc:picChg chg="add mod modCrop">
          <ac:chgData name="Lidewij Vroonhof" userId="8951937e-da2f-4717-aa65-2621774acff4" providerId="ADAL" clId="{91C84E31-35CE-4EEE-AECF-323A20769CDA}" dt="2026-10-28T14:31:33.479" v="393" actId="164"/>
          <ac:picMkLst>
            <pc:docMk/>
            <pc:sldMk cId="345312631" sldId="303"/>
            <ac:picMk id="4" creationId="{911D5164-5948-379C-5EDF-28F5DC9D39C2}"/>
          </ac:picMkLst>
        </pc:picChg>
      </pc:sldChg>
      <pc:sldChg chg="new del">
        <pc:chgData name="Lidewij Vroonhof" userId="8951937e-da2f-4717-aa65-2621774acff4" providerId="ADAL" clId="{91C84E31-35CE-4EEE-AECF-323A20769CDA}" dt="2026-10-28T14:26:37.291" v="276" actId="47"/>
        <pc:sldMkLst>
          <pc:docMk/>
          <pc:sldMk cId="4054369649" sldId="303"/>
        </pc:sldMkLst>
      </pc:sldChg>
      <pc:sldChg chg="addSp delSp modSp new mod">
        <pc:chgData name="Lidewij Vroonhof" userId="8951937e-da2f-4717-aa65-2621774acff4" providerId="ADAL" clId="{91C84E31-35CE-4EEE-AECF-323A20769CDA}" dt="2026-10-28T14:32:05.584" v="400" actId="1076"/>
        <pc:sldMkLst>
          <pc:docMk/>
          <pc:sldMk cId="3318076018" sldId="304"/>
        </pc:sldMkLst>
        <pc:spChg chg="mod">
          <ac:chgData name="Lidewij Vroonhof" userId="8951937e-da2f-4717-aa65-2621774acff4" providerId="ADAL" clId="{91C84E31-35CE-4EEE-AECF-323A20769CDA}" dt="2026-10-28T14:28:27.309" v="364" actId="20577"/>
          <ac:spMkLst>
            <pc:docMk/>
            <pc:sldMk cId="3318076018" sldId="304"/>
            <ac:spMk id="2" creationId="{E90ABF80-60A3-3534-492F-3C291D95AF8C}"/>
          </ac:spMkLst>
        </pc:spChg>
        <pc:spChg chg="del">
          <ac:chgData name="Lidewij Vroonhof" userId="8951937e-da2f-4717-aa65-2621774acff4" providerId="ADAL" clId="{91C84E31-35CE-4EEE-AECF-323A20769CDA}" dt="2026-10-28T14:28:05.318" v="319" actId="478"/>
          <ac:spMkLst>
            <pc:docMk/>
            <pc:sldMk cId="3318076018" sldId="304"/>
            <ac:spMk id="3" creationId="{36F31FB8-D79A-F638-DA56-0A78E40068F5}"/>
          </ac:spMkLst>
        </pc:spChg>
        <pc:spChg chg="add del mod">
          <ac:chgData name="Lidewij Vroonhof" userId="8951937e-da2f-4717-aa65-2621774acff4" providerId="ADAL" clId="{91C84E31-35CE-4EEE-AECF-323A20769CDA}" dt="2026-10-28T14:32:01.554" v="398" actId="478"/>
          <ac:spMkLst>
            <pc:docMk/>
            <pc:sldMk cId="3318076018" sldId="304"/>
            <ac:spMk id="5" creationId="{FCBDF83B-AF3A-3A8B-66F4-DBC28CEFB521}"/>
          </ac:spMkLst>
        </pc:spChg>
        <pc:spChg chg="add del mod">
          <ac:chgData name="Lidewij Vroonhof" userId="8951937e-da2f-4717-aa65-2621774acff4" providerId="ADAL" clId="{91C84E31-35CE-4EEE-AECF-323A20769CDA}" dt="2026-10-28T14:32:00.937" v="397" actId="478"/>
          <ac:spMkLst>
            <pc:docMk/>
            <pc:sldMk cId="3318076018" sldId="304"/>
            <ac:spMk id="6" creationId="{FCBDF83B-AF3A-3A8B-66F4-DBC28CEFB521}"/>
          </ac:spMkLst>
        </pc:spChg>
        <pc:spChg chg="add del mod">
          <ac:chgData name="Lidewij Vroonhof" userId="8951937e-da2f-4717-aa65-2621774acff4" providerId="ADAL" clId="{91C84E31-35CE-4EEE-AECF-323A20769CDA}" dt="2026-10-28T14:32:00.306" v="396" actId="478"/>
          <ac:spMkLst>
            <pc:docMk/>
            <pc:sldMk cId="3318076018" sldId="304"/>
            <ac:spMk id="7" creationId="{FCBDF83B-AF3A-3A8B-66F4-DBC28CEFB521}"/>
          </ac:spMkLst>
        </pc:spChg>
        <pc:spChg chg="add mod">
          <ac:chgData name="Lidewij Vroonhof" userId="8951937e-da2f-4717-aa65-2621774acff4" providerId="ADAL" clId="{91C84E31-35CE-4EEE-AECF-323A20769CDA}" dt="2026-10-28T14:32:05.584" v="400" actId="1076"/>
          <ac:spMkLst>
            <pc:docMk/>
            <pc:sldMk cId="3318076018" sldId="304"/>
            <ac:spMk id="11" creationId="{0C066D75-C1CD-CD13-2D51-4F6C07AE5AA1}"/>
          </ac:spMkLst>
        </pc:spChg>
        <pc:picChg chg="add del mod modCrop">
          <ac:chgData name="Lidewij Vroonhof" userId="8951937e-da2f-4717-aa65-2621774acff4" providerId="ADAL" clId="{91C84E31-35CE-4EEE-AECF-323A20769CDA}" dt="2026-10-28T14:31:58.677" v="395" actId="478"/>
          <ac:picMkLst>
            <pc:docMk/>
            <pc:sldMk cId="3318076018" sldId="304"/>
            <ac:picMk id="4" creationId="{6CAC2FA4-753D-D8CB-C424-B08899BD25E7}"/>
          </ac:picMkLst>
        </pc:picChg>
        <pc:picChg chg="add mod">
          <ac:chgData name="Lidewij Vroonhof" userId="8951937e-da2f-4717-aa65-2621774acff4" providerId="ADAL" clId="{91C84E31-35CE-4EEE-AECF-323A20769CDA}" dt="2026-10-28T14:32:05.584" v="400" actId="1076"/>
          <ac:picMkLst>
            <pc:docMk/>
            <pc:sldMk cId="3318076018" sldId="304"/>
            <ac:picMk id="9" creationId="{AE1E1D1E-6FD7-3F24-0B69-C66A10B2F46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88260-594B-4C28-A83C-7878F73592E9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BFB45C-B0A6-4B70-9149-D7A50A755AE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6434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7A179-9E08-F485-A245-09BD94AEE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1FC555A-475B-8EF7-9641-049BF0BDB1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04BE19A-8D6C-1500-9B6A-A76C1D05BC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027224A-3135-4723-C21A-B28045F983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3C4AD8-7806-8142-ADDC-4AEE371C2F3C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98030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5DDC9-9CB8-395D-CA6C-FD8BCBB5A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9C9E5E0-90DB-84C3-4757-226963F69D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CA8BABD-8795-7013-DAFD-0CD331A84D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9319E56-56CE-D29F-5766-DDD40ADE2A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3C4AD8-7806-8142-ADDC-4AEE371C2F3C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2122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BFB45C-B0A6-4B70-9149-D7A50A755AE6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7397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035473-C206-AEE5-32AD-F1F80F55EA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829800" cy="2387600"/>
          </a:xfrm>
        </p:spPr>
        <p:txBody>
          <a:bodyPr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05B932F-4ED4-E591-B15F-6E2EDC747A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8298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E6884B0-6449-1D6B-3AF8-FED2D63055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44827" y="6356350"/>
            <a:ext cx="137365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5E20011-DED2-9444-9913-52EA67555B30}" type="datetimeFigureOut">
              <a:rPr lang="nl-NL" smtClean="0"/>
              <a:pPr/>
              <a:t>28-10-2026</a:t>
            </a:fld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88372A3-91CD-793B-77A6-BC4F7004E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2423" y="6356350"/>
            <a:ext cx="96588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9A1E176-A3D0-2141-AD66-ACB7B95BE8F9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69731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el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035473-C206-AEE5-32AD-F1F80F55EA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829800" cy="2387600"/>
          </a:xfrm>
        </p:spPr>
        <p:txBody>
          <a:bodyPr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05B932F-4ED4-E591-B15F-6E2EDC747A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8298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E6884B0-6449-1D6B-3AF8-FED2D63055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44827" y="6356350"/>
            <a:ext cx="137365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5E20011-DED2-9444-9913-52EA67555B30}" type="datetimeFigureOut">
              <a:rPr lang="nl-NL" smtClean="0"/>
              <a:pPr/>
              <a:t>28-10-2026</a:t>
            </a:fld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88372A3-91CD-793B-77A6-BC4F7004E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2423" y="6356350"/>
            <a:ext cx="96588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9A1E176-A3D0-2141-AD66-ACB7B95BE8F9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97909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A3B93D-9059-90E8-2AF1-DFEC8DC99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3340"/>
            <a:ext cx="10515600" cy="1325563"/>
          </a:xfrm>
        </p:spPr>
        <p:txBody>
          <a:bodyPr/>
          <a:lstStyle>
            <a:lvl1pPr>
              <a:defRPr b="1">
                <a:solidFill>
                  <a:srgbClr val="1B4778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71A6D4-F2A0-5217-82E8-67AA2C5D34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15599" cy="3537207"/>
          </a:xfrm>
        </p:spPr>
        <p:txBody>
          <a:bodyPr/>
          <a:lstStyle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7" name="Tijdelijke aanduiding voor datum 3">
            <a:extLst>
              <a:ext uri="{FF2B5EF4-FFF2-40B4-BE49-F238E27FC236}">
                <a16:creationId xmlns:a16="http://schemas.microsoft.com/office/drawing/2014/main" id="{02444307-E57A-C89B-ACBD-19CF32C2D4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44827" y="6356350"/>
            <a:ext cx="1373659" cy="365125"/>
          </a:xfrm>
        </p:spPr>
        <p:txBody>
          <a:bodyPr/>
          <a:lstStyle>
            <a:lvl1pPr>
              <a:defRPr>
                <a:solidFill>
                  <a:srgbClr val="1B4778"/>
                </a:solidFill>
              </a:defRPr>
            </a:lvl1pPr>
          </a:lstStyle>
          <a:p>
            <a:fld id="{05E20011-DED2-9444-9913-52EA67555B30}" type="datetimeFigureOut">
              <a:rPr lang="nl-NL" smtClean="0"/>
              <a:pPr/>
              <a:t>28-10-2026</a:t>
            </a:fld>
            <a:endParaRPr lang="nl-NL"/>
          </a:p>
        </p:txBody>
      </p:sp>
      <p:sp>
        <p:nvSpPr>
          <p:cNvPr id="8" name="Tijdelijke aanduiding voor dianummer 5">
            <a:extLst>
              <a:ext uri="{FF2B5EF4-FFF2-40B4-BE49-F238E27FC236}">
                <a16:creationId xmlns:a16="http://schemas.microsoft.com/office/drawing/2014/main" id="{C3617AEC-6793-25CB-5550-EB67973E2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199" y="6356350"/>
            <a:ext cx="731109" cy="365125"/>
          </a:xfrm>
        </p:spPr>
        <p:txBody>
          <a:bodyPr/>
          <a:lstStyle>
            <a:lvl1pPr>
              <a:defRPr>
                <a:solidFill>
                  <a:srgbClr val="1B4778"/>
                </a:solidFill>
              </a:defRPr>
            </a:lvl1pPr>
          </a:lstStyle>
          <a:p>
            <a:fld id="{C9A1E176-A3D0-2141-AD66-ACB7B95BE8F9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07219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6A6EB9-BFD5-9F56-A300-2A4DDBDFF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3340"/>
            <a:ext cx="10515600" cy="1325563"/>
          </a:xfrm>
        </p:spPr>
        <p:txBody>
          <a:bodyPr/>
          <a:lstStyle>
            <a:lvl1pPr>
              <a:defRPr b="1">
                <a:solidFill>
                  <a:srgbClr val="1B4778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41711F1-7F7C-3500-80E1-27CB112A41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50013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9A33A43-E3F4-9C46-CAAF-7C013064E0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50013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8" name="Tijdelijke aanduiding voor datum 3">
            <a:extLst>
              <a:ext uri="{FF2B5EF4-FFF2-40B4-BE49-F238E27FC236}">
                <a16:creationId xmlns:a16="http://schemas.microsoft.com/office/drawing/2014/main" id="{72B8061D-3377-1C8F-29D5-C02E38F84B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44827" y="6356350"/>
            <a:ext cx="1373659" cy="365125"/>
          </a:xfrm>
        </p:spPr>
        <p:txBody>
          <a:bodyPr/>
          <a:lstStyle>
            <a:lvl1pPr>
              <a:defRPr>
                <a:solidFill>
                  <a:srgbClr val="1B4778"/>
                </a:solidFill>
              </a:defRPr>
            </a:lvl1pPr>
          </a:lstStyle>
          <a:p>
            <a:fld id="{05E20011-DED2-9444-9913-52EA67555B30}" type="datetimeFigureOut">
              <a:rPr lang="nl-NL" smtClean="0"/>
              <a:pPr/>
              <a:t>28-10-2026</a:t>
            </a:fld>
            <a:endParaRPr lang="nl-NL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6651FDE5-1A46-DBA4-108B-FFAE46F85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199" y="6356350"/>
            <a:ext cx="731109" cy="365125"/>
          </a:xfrm>
        </p:spPr>
        <p:txBody>
          <a:bodyPr/>
          <a:lstStyle>
            <a:lvl1pPr>
              <a:defRPr>
                <a:solidFill>
                  <a:srgbClr val="1B4778"/>
                </a:solidFill>
              </a:defRPr>
            </a:lvl1pPr>
          </a:lstStyle>
          <a:p>
            <a:fld id="{C9A1E176-A3D0-2141-AD66-ACB7B95BE8F9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37838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oud van twe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9A33A43-E3F4-9C46-CAAF-7C013064E0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74790"/>
            <a:ext cx="5492578" cy="3101546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8" name="Tijdelijke aanduiding voor datum 3">
            <a:extLst>
              <a:ext uri="{FF2B5EF4-FFF2-40B4-BE49-F238E27FC236}">
                <a16:creationId xmlns:a16="http://schemas.microsoft.com/office/drawing/2014/main" id="{72B8061D-3377-1C8F-29D5-C02E38F84B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44827" y="6356350"/>
            <a:ext cx="1373659" cy="365125"/>
          </a:xfrm>
        </p:spPr>
        <p:txBody>
          <a:bodyPr/>
          <a:lstStyle>
            <a:lvl1pPr>
              <a:defRPr>
                <a:solidFill>
                  <a:srgbClr val="1B4778"/>
                </a:solidFill>
              </a:defRPr>
            </a:lvl1pPr>
          </a:lstStyle>
          <a:p>
            <a:fld id="{05E20011-DED2-9444-9913-52EA67555B30}" type="datetimeFigureOut">
              <a:rPr lang="nl-NL" smtClean="0"/>
              <a:pPr/>
              <a:t>28-10-2026</a:t>
            </a:fld>
            <a:endParaRPr lang="nl-NL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6651FDE5-1A46-DBA4-108B-FFAE46F85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199" y="6356350"/>
            <a:ext cx="731109" cy="365125"/>
          </a:xfrm>
        </p:spPr>
        <p:txBody>
          <a:bodyPr/>
          <a:lstStyle>
            <a:lvl1pPr>
              <a:defRPr>
                <a:solidFill>
                  <a:srgbClr val="1B4778"/>
                </a:solidFill>
              </a:defRPr>
            </a:lvl1pPr>
          </a:lstStyle>
          <a:p>
            <a:fld id="{C9A1E176-A3D0-2141-AD66-ACB7B95BE8F9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8FA3634-7EBE-F594-2443-126B982A49B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584825" cy="6858000"/>
          </a:xfrm>
          <a:solidFill>
            <a:srgbClr val="1B4778">
              <a:alpha val="10000"/>
            </a:srgbClr>
          </a:solidFill>
        </p:spPr>
        <p:txBody>
          <a:bodyPr/>
          <a:lstStyle/>
          <a:p>
            <a:endParaRPr lang="nl-NL" dirty="0"/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CF4957AA-D630-7DA2-4F6A-0C6C695C3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200" y="649330"/>
            <a:ext cx="5492578" cy="1525460"/>
          </a:xfrm>
        </p:spPr>
        <p:txBody>
          <a:bodyPr anchor="t"/>
          <a:lstStyle>
            <a:lvl1pPr>
              <a:defRPr b="1">
                <a:solidFill>
                  <a:srgbClr val="1B4778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626002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houd van twe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9A33A43-E3F4-9C46-CAAF-7C013064E0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2174790"/>
            <a:ext cx="5257800" cy="3867664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8" name="Tijdelijke aanduiding voor datum 3">
            <a:extLst>
              <a:ext uri="{FF2B5EF4-FFF2-40B4-BE49-F238E27FC236}">
                <a16:creationId xmlns:a16="http://schemas.microsoft.com/office/drawing/2014/main" id="{72B8061D-3377-1C8F-29D5-C02E38F84B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44827" y="6356350"/>
            <a:ext cx="1373659" cy="365125"/>
          </a:xfrm>
        </p:spPr>
        <p:txBody>
          <a:bodyPr/>
          <a:lstStyle>
            <a:lvl1pPr>
              <a:defRPr>
                <a:solidFill>
                  <a:srgbClr val="1B4778"/>
                </a:solidFill>
              </a:defRPr>
            </a:lvl1pPr>
          </a:lstStyle>
          <a:p>
            <a:fld id="{05E20011-DED2-9444-9913-52EA67555B30}" type="datetimeFigureOut">
              <a:rPr lang="nl-NL" smtClean="0"/>
              <a:pPr/>
              <a:t>28-10-2026</a:t>
            </a:fld>
            <a:endParaRPr lang="nl-NL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6651FDE5-1A46-DBA4-108B-FFAE46F85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199" y="6356350"/>
            <a:ext cx="731109" cy="365125"/>
          </a:xfrm>
        </p:spPr>
        <p:txBody>
          <a:bodyPr/>
          <a:lstStyle>
            <a:lvl1pPr>
              <a:defRPr>
                <a:solidFill>
                  <a:srgbClr val="1B4778"/>
                </a:solidFill>
              </a:defRPr>
            </a:lvl1pPr>
          </a:lstStyle>
          <a:p>
            <a:fld id="{C9A1E176-A3D0-2141-AD66-ACB7B95BE8F9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8FA3634-7EBE-F594-2443-126B982A49B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24369" y="1"/>
            <a:ext cx="5667632" cy="6858000"/>
          </a:xfrm>
          <a:solidFill>
            <a:srgbClr val="1B4778">
              <a:alpha val="10000"/>
            </a:srgbClr>
          </a:solidFill>
        </p:spPr>
        <p:txBody>
          <a:bodyPr/>
          <a:lstStyle/>
          <a:p>
            <a:endParaRPr lang="nl-NL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D5475FF6-449F-FA2E-CEDD-E3CFB3032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9330"/>
            <a:ext cx="5492578" cy="1525460"/>
          </a:xfrm>
        </p:spPr>
        <p:txBody>
          <a:bodyPr anchor="t"/>
          <a:lstStyle>
            <a:lvl1pPr>
              <a:defRPr b="1">
                <a:solidFill>
                  <a:srgbClr val="1B4778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1752970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80263F-B9E4-D053-032C-A4BE3CA71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3340"/>
            <a:ext cx="10515600" cy="1325563"/>
          </a:xfrm>
        </p:spPr>
        <p:txBody>
          <a:bodyPr/>
          <a:lstStyle>
            <a:lvl1pPr>
              <a:defRPr b="1">
                <a:solidFill>
                  <a:srgbClr val="1B4778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5A666167-AF01-8F61-0122-15447CB43E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44827" y="6356350"/>
            <a:ext cx="1373659" cy="365125"/>
          </a:xfrm>
        </p:spPr>
        <p:txBody>
          <a:bodyPr/>
          <a:lstStyle>
            <a:lvl1pPr>
              <a:defRPr>
                <a:solidFill>
                  <a:srgbClr val="1B4778"/>
                </a:solidFill>
              </a:defRPr>
            </a:lvl1pPr>
          </a:lstStyle>
          <a:p>
            <a:fld id="{05E20011-DED2-9444-9913-52EA67555B30}" type="datetimeFigureOut">
              <a:rPr lang="nl-NL" smtClean="0"/>
              <a:pPr/>
              <a:t>28-10-2026</a:t>
            </a:fld>
            <a:endParaRPr lang="nl-NL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13D8C6C6-6121-43A2-BCF4-4FC6C8ACA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199" y="6356350"/>
            <a:ext cx="731109" cy="365125"/>
          </a:xfrm>
        </p:spPr>
        <p:txBody>
          <a:bodyPr/>
          <a:lstStyle>
            <a:lvl1pPr>
              <a:defRPr>
                <a:solidFill>
                  <a:srgbClr val="1B4778"/>
                </a:solidFill>
              </a:defRPr>
            </a:lvl1pPr>
          </a:lstStyle>
          <a:p>
            <a:fld id="{C9A1E176-A3D0-2141-AD66-ACB7B95BE8F9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afbeelding 6">
            <a:extLst>
              <a:ext uri="{FF2B5EF4-FFF2-40B4-BE49-F238E27FC236}">
                <a16:creationId xmlns:a16="http://schemas.microsoft.com/office/drawing/2014/main" id="{7F586F89-2558-0E0F-420E-8565DD14EC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26757" y="1628903"/>
            <a:ext cx="5371070" cy="3672146"/>
          </a:xfrm>
          <a:solidFill>
            <a:srgbClr val="1B4778">
              <a:alpha val="9939"/>
            </a:srgbClr>
          </a:solidFill>
        </p:spPr>
        <p:txBody>
          <a:bodyPr/>
          <a:lstStyle/>
          <a:p>
            <a:endParaRPr lang="nl-NL" dirty="0"/>
          </a:p>
        </p:txBody>
      </p:sp>
      <p:sp>
        <p:nvSpPr>
          <p:cNvPr id="9" name="Tijdelijke aanduiding voor afbeelding 6">
            <a:extLst>
              <a:ext uri="{FF2B5EF4-FFF2-40B4-BE49-F238E27FC236}">
                <a16:creationId xmlns:a16="http://schemas.microsoft.com/office/drawing/2014/main" id="{28B58BF7-4FA0-7351-9EF1-8297665C4A1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86384" y="1628903"/>
            <a:ext cx="5371070" cy="3672146"/>
          </a:xfrm>
          <a:solidFill>
            <a:srgbClr val="1B4778">
              <a:alpha val="9939"/>
            </a:srgbClr>
          </a:solidFill>
        </p:spPr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64110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9822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9786949-8DEE-A621-B6D0-8A4DD7428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7FAFA73-B6ED-0535-5963-840F59CAD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0569E88-7C6F-C0BB-9C38-AB61D38C46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1B47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05E20011-DED2-9444-9913-52EA67555B30}" type="datetimeFigureOut">
              <a:rPr lang="nl-NL" smtClean="0"/>
              <a:pPr/>
              <a:t>28-10-2026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7F7A922-9CFD-4248-5521-A00F4765E3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1B47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8E00A06-E627-EEC6-421F-157DC30082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B477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C9A1E176-A3D0-2141-AD66-ACB7B95BE8F9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94576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2" r:id="rId4"/>
    <p:sldLayoutId id="2147483661" r:id="rId5"/>
    <p:sldLayoutId id="2147483662" r:id="rId6"/>
    <p:sldLayoutId id="2147483654" r:id="rId7"/>
    <p:sldLayoutId id="2147483655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B4778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1B4778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4778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4778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4778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4778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363D6155-AE7B-A70F-EF9F-2BA6C6C2E9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Viewer voor inzage in Proactieve Zorgplanning (PZP) registraties</a:t>
            </a:r>
          </a:p>
        </p:txBody>
      </p:sp>
      <p:sp>
        <p:nvSpPr>
          <p:cNvPr id="2" name="Ondertitel 1">
            <a:extLst>
              <a:ext uri="{FF2B5EF4-FFF2-40B4-BE49-F238E27FC236}">
                <a16:creationId xmlns:a16="http://schemas.microsoft.com/office/drawing/2014/main" id="{AB521574-8606-FB45-E68E-C52D54E78A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/>
              <a:t>Lidewij Vroonhof, projectmanager </a:t>
            </a:r>
          </a:p>
          <a:p>
            <a:r>
              <a:rPr lang="nl-NL" dirty="0"/>
              <a:t>29-10-2026</a:t>
            </a:r>
          </a:p>
        </p:txBody>
      </p:sp>
    </p:spTree>
    <p:extLst>
      <p:ext uri="{BB962C8B-B14F-4D97-AF65-F5344CB8AC3E}">
        <p14:creationId xmlns:p14="http://schemas.microsoft.com/office/powerpoint/2010/main" val="3236726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F93C4A3E-FB63-445E-5FE8-235931449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225248"/>
            <a:ext cx="9144000" cy="441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297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1CC185-F71B-86D5-2F81-E738362B3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Introductie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DD49F2B-FEE8-CECE-056E-FCD3105E1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030713" cy="3537207"/>
          </a:xfrm>
        </p:spPr>
        <p:txBody>
          <a:bodyPr>
            <a:normAutofit fontScale="85000" lnSpcReduction="20000"/>
          </a:bodyPr>
          <a:lstStyle/>
          <a:p>
            <a:r>
              <a:rPr lang="nl-NL" dirty="0"/>
              <a:t>Aanschaf regionale viewer vanuit Zorgnetwerk Midden-Brabant</a:t>
            </a:r>
          </a:p>
          <a:p>
            <a:r>
              <a:rPr lang="nl-NL" dirty="0"/>
              <a:t>Viewer is een platform om transmuraal inzage tot gegevens te realiseren, oftewel een ‘digitale kijkdoos’</a:t>
            </a:r>
          </a:p>
          <a:p>
            <a:r>
              <a:rPr lang="nl-NL" dirty="0"/>
              <a:t>Alleen raadpleegfunctie, informatie kan niet worden overgenomen in eigen bronsysteem </a:t>
            </a:r>
          </a:p>
          <a:p>
            <a:r>
              <a:rPr lang="nl-NL" dirty="0"/>
              <a:t>4 usecases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Start met Proactieve Zorgplanning (PZP) registraties, </a:t>
            </a:r>
            <a:r>
              <a:rPr lang="nl-NL" dirty="0" err="1"/>
              <a:t>ookwel</a:t>
            </a:r>
            <a:r>
              <a:rPr lang="nl-NL" dirty="0"/>
              <a:t> ACP genoemd</a:t>
            </a:r>
          </a:p>
          <a:p>
            <a:r>
              <a:rPr lang="nl-NL" dirty="0"/>
              <a:t>Inzage in PZP-registraties vanuit het ETZ en huisartsen, volgende landelijke informatiestandaard </a:t>
            </a:r>
          </a:p>
          <a:p>
            <a:pPr lvl="1"/>
            <a:r>
              <a:rPr lang="nl-NL" dirty="0"/>
              <a:t>7000+ registraties beschikbaar in regio</a:t>
            </a:r>
          </a:p>
          <a:p>
            <a:r>
              <a:rPr lang="nl-NL" dirty="0"/>
              <a:t>Regio Midden-Brabant is koploper </a:t>
            </a:r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59035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19C6CE4-9BE7-76EF-4BCF-420742F5E1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234" y="1271074"/>
            <a:ext cx="9704832" cy="431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013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19D391-900D-A34A-336E-2E99E0477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Pilot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840A40A-F151-8D5E-5D58-9D391030E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8760"/>
            <a:ext cx="11353801" cy="4572000"/>
          </a:xfrm>
        </p:spPr>
        <p:txBody>
          <a:bodyPr>
            <a:normAutofit/>
          </a:bodyPr>
          <a:lstStyle/>
          <a:p>
            <a:pPr marL="0" marR="0" lvl="0" indent="0" algn="l" rtl="0" fontAlgn="base">
              <a:buNone/>
            </a:pPr>
            <a:r>
              <a:rPr lang="nl-NL" sz="2000" b="0" i="0" u="none" strike="noStrike" spc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Pilot </a:t>
            </a:r>
            <a:r>
              <a:rPr lang="nl-NL" sz="2000" dirty="0">
                <a:solidFill>
                  <a:srgbClr val="000000"/>
                </a:solidFill>
              </a:rPr>
              <a:t>eind augustus gestart met:</a:t>
            </a:r>
          </a:p>
          <a:p>
            <a:pPr marL="0" marR="0" lvl="0" indent="0" algn="l" rtl="0" fontAlgn="base">
              <a:buFont typeface="Arial" panose="020B0604020202020204" pitchFamily="34" charset="0"/>
              <a:buChar char="•"/>
            </a:pPr>
            <a:r>
              <a:rPr lang="nl-NL" sz="2000" b="0" i="0" u="none" strike="noStrike" spc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Huisartsenzorg: 30 huisartsen/</a:t>
            </a:r>
            <a:r>
              <a:rPr lang="nl-NL" sz="2000" b="0" i="0" u="none" strike="noStrike" spc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POH’s</a:t>
            </a:r>
            <a:r>
              <a:rPr lang="nl-NL" sz="2000" b="0" i="0" u="none" strike="noStrike" spc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/verpleegkundig specialisten 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​</a:t>
            </a:r>
            <a:endParaRPr lang="en-US" sz="20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rtl="0" fontAlgn="base">
              <a:buFont typeface="Arial" panose="020B0604020202020204" pitchFamily="34" charset="0"/>
              <a:buChar char="•"/>
            </a:pPr>
            <a:r>
              <a:rPr lang="nl-NL" sz="2000" b="0" i="0" u="none" strike="noStrike" spc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ETZ: 4 SEH-artsen, 1 ACP-verpleegkundige (longgeneeskunde)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​</a:t>
            </a:r>
            <a:endParaRPr lang="en-US" sz="20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rtl="0" fontAlgn="base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000000"/>
                </a:solidFill>
              </a:rPr>
              <a:t> </a:t>
            </a:r>
            <a:r>
              <a:rPr lang="nl-NL" sz="2000" b="0" i="0" u="none" strike="noStrike" spc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Thebe: 27 wijkverpleegkundigen en 4 casemanagers dementie</a:t>
            </a:r>
            <a:endParaRPr lang="en-US" sz="20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644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4468A-171A-408E-8CD1-49CDF4F06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EC77AF-FCFE-4586-EC63-71455D4D5F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Voorbeeld 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CB83DE5-5B00-98AB-E589-57EE548126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/>
              <a:t>PZP-registratie bij huisarts en ETZ</a:t>
            </a:r>
          </a:p>
        </p:txBody>
      </p:sp>
    </p:spTree>
    <p:extLst>
      <p:ext uri="{BB962C8B-B14F-4D97-AF65-F5344CB8AC3E}">
        <p14:creationId xmlns:p14="http://schemas.microsoft.com/office/powerpoint/2010/main" val="3861906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483024-F97B-D70F-89F4-21664CC63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Viewer benaderen vanuit bronsysteem</a:t>
            </a:r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AA36E3CA-F69E-1194-076C-B0B7EBF78F9F}"/>
              </a:ext>
            </a:extLst>
          </p:cNvPr>
          <p:cNvGrpSpPr/>
          <p:nvPr/>
        </p:nvGrpSpPr>
        <p:grpSpPr>
          <a:xfrm>
            <a:off x="838199" y="1628902"/>
            <a:ext cx="6334125" cy="3609847"/>
            <a:chOff x="838200" y="1628903"/>
            <a:chExt cx="5524060" cy="3253494"/>
          </a:xfrm>
        </p:grpSpPr>
        <p:pic>
          <p:nvPicPr>
            <p:cNvPr id="4" name="Afbeelding 3">
              <a:extLst>
                <a:ext uri="{FF2B5EF4-FFF2-40B4-BE49-F238E27FC236}">
                  <a16:creationId xmlns:a16="http://schemas.microsoft.com/office/drawing/2014/main" id="{911D5164-5948-379C-5EDF-28F5DC9D3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747" t="34289" r="40711" b="1582"/>
            <a:stretch>
              <a:fillRect/>
            </a:stretch>
          </p:blipFill>
          <p:spPr>
            <a:xfrm>
              <a:off x="838200" y="1628903"/>
              <a:ext cx="5524060" cy="3253494"/>
            </a:xfrm>
            <a:prstGeom prst="rect">
              <a:avLst/>
            </a:prstGeom>
            <a:ln>
              <a:noFill/>
            </a:ln>
          </p:spPr>
        </p:pic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345E018F-1151-2965-0802-B1D4AE732A99}"/>
                </a:ext>
              </a:extLst>
            </p:cNvPr>
            <p:cNvSpPr/>
            <p:nvPr/>
          </p:nvSpPr>
          <p:spPr>
            <a:xfrm>
              <a:off x="2058383" y="3133098"/>
              <a:ext cx="4104291" cy="381627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</p:spTree>
    <p:extLst>
      <p:ext uri="{BB962C8B-B14F-4D97-AF65-F5344CB8AC3E}">
        <p14:creationId xmlns:p14="http://schemas.microsoft.com/office/powerpoint/2010/main" val="345312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0ABF80-60A3-3534-492F-3C291D95A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Viewer wordt geopend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AE1E1D1E-6FD7-3F24-0B69-C66A10B2F4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28059"/>
            <a:ext cx="7772400" cy="5226601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0C066D75-C1CD-CD13-2D51-4F6C07AE5AA1}"/>
              </a:ext>
            </a:extLst>
          </p:cNvPr>
          <p:cNvSpPr/>
          <p:nvPr/>
        </p:nvSpPr>
        <p:spPr>
          <a:xfrm>
            <a:off x="1232317" y="3099577"/>
            <a:ext cx="5240190" cy="693057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8076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842B2-F2E5-33AE-521A-FA5046716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F83EF16-70CD-C412-2300-5EA3B9142F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3647" y="769675"/>
            <a:ext cx="7772400" cy="5007591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55F334CE-1D20-6F1A-BEBE-6982C28AF446}"/>
              </a:ext>
            </a:extLst>
          </p:cNvPr>
          <p:cNvSpPr/>
          <p:nvPr/>
        </p:nvSpPr>
        <p:spPr>
          <a:xfrm>
            <a:off x="6327647" y="2221992"/>
            <a:ext cx="3718400" cy="850392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82871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10EC2-A3F3-1AA3-4546-BC77AF87A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CB45FD-7F3F-2FDF-18E7-07A10E170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15B0EAA-1F4E-8B4C-C84C-ED4D6D2E8A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545" y="-57150"/>
            <a:ext cx="5756910" cy="697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197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42146A-1591-BB78-973A-F14481178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B080D40-EA15-8C2D-15EB-2206BEE37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001C6C2-0F96-F9E2-316A-79B9353669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545" y="135572"/>
            <a:ext cx="5756910" cy="6586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130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4E2B4E-504E-6985-7B5D-AC6CEF692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C2C8859-505C-3F1D-D595-F2CBFC87E3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4E88220-59A0-7460-5BEB-D1AF8854A6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545" y="26987"/>
            <a:ext cx="5756910" cy="680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066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6D191C-B88B-2038-C073-9BF833596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35436ED-1022-A665-26BF-CBC0BE36FD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10E2E1C-A1DE-0FC4-019F-EEA4D81A11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545" y="-52705"/>
            <a:ext cx="5756910" cy="696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491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C9F7CC-69C0-B1F3-6CC5-93E485F63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Vervolgstappen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7A3E73B-26CF-60E2-0874-7108C5889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nl-NL" dirty="0"/>
              <a:t>De pilot voor usecase ACP loopt tot eind 2026. Gedurende de pilot worden ervaringen van deelnemers opgehaald en wordt beoordeeld of de viewer gebruiksvriendelijk is, aansluit op de bestaande proces- en werkafspraken en voldoende betrouwbare, volledige en actuele informatie biedt voor veilige toepassing in de zorgpraktijk. </a:t>
            </a:r>
            <a:r>
              <a:rPr lang="en-US" dirty="0"/>
              <a:t>​</a:t>
            </a:r>
          </a:p>
          <a:p>
            <a:pPr fontAlgn="base"/>
            <a:r>
              <a:rPr lang="nl-NL" dirty="0"/>
              <a:t>De regionale opschaling staat gepland voor Q1 2027. 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2087996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5beeb80b-9c88-4f36-a286-79b0112ebe89">
      <Terms xmlns="http://schemas.microsoft.com/office/infopath/2007/PartnerControls"/>
    </lcf76f155ced4ddcb4097134ff3c332f>
    <_ip_UnifiedCompliancePolicyProperties xmlns="http://schemas.microsoft.com/sharepoint/v3" xsi:nil="true"/>
    <TaxCatchAll xmlns="671575af-a2a8-4668-812e-64231d64082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3EBDBDEF1EF347927632742FD8D17B" ma:contentTypeVersion="21" ma:contentTypeDescription="Een nieuw document maken." ma:contentTypeScope="" ma:versionID="efae529d2b6b63b65dd82b0b944d2677">
  <xsd:schema xmlns:xsd="http://www.w3.org/2001/XMLSchema" xmlns:xs="http://www.w3.org/2001/XMLSchema" xmlns:p="http://schemas.microsoft.com/office/2006/metadata/properties" xmlns:ns1="http://schemas.microsoft.com/sharepoint/v3" xmlns:ns2="671575af-a2a8-4668-812e-64231d64082d" xmlns:ns3="5beeb80b-9c88-4f36-a286-79b0112ebe89" targetNamespace="http://schemas.microsoft.com/office/2006/metadata/properties" ma:root="true" ma:fieldsID="29baa40a127c40f7809dd1077f506747" ns1:_="" ns2:_="" ns3:_="">
    <xsd:import namespace="http://schemas.microsoft.com/sharepoint/v3"/>
    <xsd:import namespace="671575af-a2a8-4668-812e-64231d64082d"/>
    <xsd:import namespace="5beeb80b-9c88-4f36-a286-79b0112ebe8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1:_ip_UnifiedCompliancePolicyProperties" minOccurs="0"/>
                <xsd:element ref="ns1:_ip_UnifiedCompliancePolicyUIAc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Eigenschappen van het geïntegreerd beleid voor naleving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Actie van de gebruikersinterface van het geïntegreerd beleid voor naleving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1575af-a2a8-4668-812e-64231d64082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Hint-hash delen" ma:internalName="SharingHintHash" ma:readOnly="true">
      <xsd:simpleType>
        <xsd:restriction base="dms:Text"/>
      </xsd:simpleType>
    </xsd:element>
    <xsd:element name="SharedWithDetails" ma:index="10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f42730d1-d96f-4c7a-8de7-539d6fdb0777}" ma:internalName="TaxCatchAll" ma:showField="CatchAllData" ma:web="671575af-a2a8-4668-812e-64231d64082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eeb80b-9c88-4f36-a286-79b0112ebe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Afbeeldingtags" ma:readOnly="false" ma:fieldId="{5cf76f15-5ced-4ddc-b409-7134ff3c332f}" ma:taxonomyMulti="true" ma:sspId="faa9b152-5da5-4d52-bd6e-eaa22e02945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2087F1C-5689-4D68-A615-AA606DBB9F8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71CB0B4-AC0F-4AFD-B960-935C750D1809}">
  <ds:schemaRefs>
    <ds:schemaRef ds:uri="http://schemas.microsoft.com/sharepoint/v3"/>
    <ds:schemaRef ds:uri="http://schemas.microsoft.com/office/2006/documentManagement/types"/>
    <ds:schemaRef ds:uri="http://purl.org/dc/dcmitype/"/>
    <ds:schemaRef ds:uri="http://schemas.microsoft.com/office/infopath/2007/PartnerControls"/>
    <ds:schemaRef ds:uri="5beeb80b-9c88-4f36-a286-79b0112ebe89"/>
    <ds:schemaRef ds:uri="http://purl.org/dc/elements/1.1/"/>
    <ds:schemaRef ds:uri="671575af-a2a8-4668-812e-64231d64082d"/>
    <ds:schemaRef ds:uri="http://purl.org/dc/terms/"/>
    <ds:schemaRef ds:uri="http://www.w3.org/XML/1998/namespace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3DF0C7D5-77AA-4474-806F-3C83C1684A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71575af-a2a8-4668-812e-64231d64082d"/>
    <ds:schemaRef ds:uri="5beeb80b-9c88-4f36-a286-79b0112ebe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14252</TotalTime>
  <Words>203</Words>
  <Application>Microsoft Office PowerPoint</Application>
  <PresentationFormat>Breedbeeld</PresentationFormat>
  <Paragraphs>28</Paragraphs>
  <Slides>14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18" baseType="lpstr">
      <vt:lpstr>Aptos</vt:lpstr>
      <vt:lpstr>Arial</vt:lpstr>
      <vt:lpstr>Tahoma</vt:lpstr>
      <vt:lpstr>Kantoorthema</vt:lpstr>
      <vt:lpstr>Viewer voor inzage in Proactieve Zorgplanning (PZP) registraties</vt:lpstr>
      <vt:lpstr>PowerPoint-presentatie</vt:lpstr>
      <vt:lpstr>Introductie</vt:lpstr>
      <vt:lpstr>PowerPoint-presentatie</vt:lpstr>
      <vt:lpstr>Pilot</vt:lpstr>
      <vt:lpstr>Voorbeeld </vt:lpstr>
      <vt:lpstr>Viewer benaderen vanuit bronsysteem</vt:lpstr>
      <vt:lpstr>Viewer wordt geopend</vt:lpstr>
      <vt:lpstr>PowerPoint-presentatie</vt:lpstr>
      <vt:lpstr>PowerPoint-presentatie</vt:lpstr>
      <vt:lpstr>PowerPoint-presentatie</vt:lpstr>
      <vt:lpstr>PowerPoint-presentatie</vt:lpstr>
      <vt:lpstr>PowerPoint-presentatie</vt:lpstr>
      <vt:lpstr>Vervolgstappen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Ontwerp van de Buren</dc:creator>
  <cp:lastModifiedBy>Lidewij Vroonhof</cp:lastModifiedBy>
  <cp:revision>4</cp:revision>
  <dcterms:created xsi:type="dcterms:W3CDTF">2024-12-09T20:27:27Z</dcterms:created>
  <dcterms:modified xsi:type="dcterms:W3CDTF">2026-10-28T14:39:20Z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0x010100B33EBDBDEF1EF347927632742FD8D17B</vt:lpwstr>
  </property>
</Properties>
</file>