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7" r:id="rId5"/>
  </p:sldMasterIdLst>
  <p:notesMasterIdLst>
    <p:notesMasterId r:id="rId8"/>
  </p:notesMasterIdLst>
  <p:sldIdLst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60AC"/>
    <a:srgbClr val="8EC1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BAAC1B-0D5C-AFC1-255C-7BB2239BFE5C}" v="314" dt="2024-11-26T12:07:40.081"/>
    <p1510:client id="{2221B578-972C-B0C9-5039-539447E7F3A8}" v="18" dt="2024-11-26T12:52:54.550"/>
    <p1510:client id="{48D27A11-2E1A-4B58-B73B-DBABC3978A01}" v="353" dt="2024-11-26T12:15:45.7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701" autoAdjust="0"/>
  </p:normalViewPr>
  <p:slideViewPr>
    <p:cSldViewPr snapToGrid="0">
      <p:cViewPr varScale="1">
        <p:scale>
          <a:sx n="68" d="100"/>
          <a:sy n="68" d="100"/>
        </p:scale>
        <p:origin x="123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lon Smeitink" userId="b900e2c0-d67c-4cc3-a171-ca3d7844a6f6" providerId="ADAL" clId="{48D27A11-2E1A-4B58-B73B-DBABC3978A01}"/>
    <pc:docChg chg="undo redo custSel modSld">
      <pc:chgData name="Marlon Smeitink" userId="b900e2c0-d67c-4cc3-a171-ca3d7844a6f6" providerId="ADAL" clId="{48D27A11-2E1A-4B58-B73B-DBABC3978A01}" dt="2024-11-26T12:19:53.279" v="2769" actId="113"/>
      <pc:docMkLst>
        <pc:docMk/>
      </pc:docMkLst>
      <pc:sldChg chg="addSp delSp modSp mod modNotesTx">
        <pc:chgData name="Marlon Smeitink" userId="b900e2c0-d67c-4cc3-a171-ca3d7844a6f6" providerId="ADAL" clId="{48D27A11-2E1A-4B58-B73B-DBABC3978A01}" dt="2024-11-26T12:19:53.279" v="2769" actId="113"/>
        <pc:sldMkLst>
          <pc:docMk/>
          <pc:sldMk cId="1460010179" sldId="262"/>
        </pc:sldMkLst>
        <pc:spChg chg="mod">
          <ac:chgData name="Marlon Smeitink" userId="b900e2c0-d67c-4cc3-a171-ca3d7844a6f6" providerId="ADAL" clId="{48D27A11-2E1A-4B58-B73B-DBABC3978A01}" dt="2024-11-26T11:16:43.889" v="12" actId="20577"/>
          <ac:spMkLst>
            <pc:docMk/>
            <pc:sldMk cId="1460010179" sldId="262"/>
            <ac:spMk id="2" creationId="{D4CAFE75-4E3E-4CCC-4594-4168AA578FB9}"/>
          </ac:spMkLst>
        </pc:spChg>
        <pc:spChg chg="del mod">
          <ac:chgData name="Marlon Smeitink" userId="b900e2c0-d67c-4cc3-a171-ca3d7844a6f6" providerId="ADAL" clId="{48D27A11-2E1A-4B58-B73B-DBABC3978A01}" dt="2024-11-26T12:12:57.165" v="2342" actId="478"/>
          <ac:spMkLst>
            <pc:docMk/>
            <pc:sldMk cId="1460010179" sldId="262"/>
            <ac:spMk id="3" creationId="{AE5AADAE-92BF-5CB8-1BFD-36121295A206}"/>
          </ac:spMkLst>
        </pc:spChg>
        <pc:spChg chg="mod">
          <ac:chgData name="Marlon Smeitink" userId="b900e2c0-d67c-4cc3-a171-ca3d7844a6f6" providerId="ADAL" clId="{48D27A11-2E1A-4B58-B73B-DBABC3978A01}" dt="2024-11-26T12:18:43.309" v="2745" actId="255"/>
          <ac:spMkLst>
            <pc:docMk/>
            <pc:sldMk cId="1460010179" sldId="262"/>
            <ac:spMk id="5" creationId="{6EAAC042-6DE3-A1F5-2D45-CFDF74959BA5}"/>
          </ac:spMkLst>
        </pc:spChg>
        <pc:spChg chg="mod">
          <ac:chgData name="Marlon Smeitink" userId="b900e2c0-d67c-4cc3-a171-ca3d7844a6f6" providerId="ADAL" clId="{48D27A11-2E1A-4B58-B73B-DBABC3978A01}" dt="2024-11-26T12:19:53.279" v="2769" actId="113"/>
          <ac:spMkLst>
            <pc:docMk/>
            <pc:sldMk cId="1460010179" sldId="262"/>
            <ac:spMk id="6" creationId="{CD866F61-02D1-FF03-7D3E-67EA16AA1243}"/>
          </ac:spMkLst>
        </pc:spChg>
        <pc:spChg chg="mod">
          <ac:chgData name="Marlon Smeitink" userId="b900e2c0-d67c-4cc3-a171-ca3d7844a6f6" providerId="ADAL" clId="{48D27A11-2E1A-4B58-B73B-DBABC3978A01}" dt="2024-11-26T12:18:57.111" v="2747" actId="113"/>
          <ac:spMkLst>
            <pc:docMk/>
            <pc:sldMk cId="1460010179" sldId="262"/>
            <ac:spMk id="9" creationId="{2ECBCA9F-E9FA-06B6-B259-DD6193F65804}"/>
          </ac:spMkLst>
        </pc:spChg>
        <pc:spChg chg="add mod">
          <ac:chgData name="Marlon Smeitink" userId="b900e2c0-d67c-4cc3-a171-ca3d7844a6f6" providerId="ADAL" clId="{48D27A11-2E1A-4B58-B73B-DBABC3978A01}" dt="2024-11-26T12:18:24.898" v="2736" actId="1076"/>
          <ac:spMkLst>
            <pc:docMk/>
            <pc:sldMk cId="1460010179" sldId="262"/>
            <ac:spMk id="11" creationId="{568B6829-0133-AFB4-7692-6982DC293C18}"/>
          </ac:spMkLst>
        </pc:spChg>
        <pc:spChg chg="mod">
          <ac:chgData name="Marlon Smeitink" userId="b900e2c0-d67c-4cc3-a171-ca3d7844a6f6" providerId="ADAL" clId="{48D27A11-2E1A-4B58-B73B-DBABC3978A01}" dt="2024-11-26T12:14:16.827" v="2394" actId="20577"/>
          <ac:spMkLst>
            <pc:docMk/>
            <pc:sldMk cId="1460010179" sldId="262"/>
            <ac:spMk id="12" creationId="{E8F55279-F98D-1C23-569D-BB2D2F974F41}"/>
          </ac:spMkLst>
        </pc:spChg>
        <pc:spChg chg="add del mod">
          <ac:chgData name="Marlon Smeitink" userId="b900e2c0-d67c-4cc3-a171-ca3d7844a6f6" providerId="ADAL" clId="{48D27A11-2E1A-4B58-B73B-DBABC3978A01}" dt="2024-11-26T12:13:20.344" v="2347" actId="478"/>
          <ac:spMkLst>
            <pc:docMk/>
            <pc:sldMk cId="1460010179" sldId="262"/>
            <ac:spMk id="16" creationId="{9475C210-371B-DC28-B8E1-80C29E180854}"/>
          </ac:spMkLst>
        </pc:spChg>
        <pc:picChg chg="add del mod">
          <ac:chgData name="Marlon Smeitink" userId="b900e2c0-d67c-4cc3-a171-ca3d7844a6f6" providerId="ADAL" clId="{48D27A11-2E1A-4B58-B73B-DBABC3978A01}" dt="2024-11-26T12:10:36.007" v="2293" actId="478"/>
          <ac:picMkLst>
            <pc:docMk/>
            <pc:sldMk cId="1460010179" sldId="262"/>
            <ac:picMk id="14" creationId="{2312BDB7-78E3-BCFD-0D0A-A94CB5281583}"/>
          </ac:picMkLst>
        </pc:picChg>
      </pc:sldChg>
      <pc:sldChg chg="modSp mod">
        <pc:chgData name="Marlon Smeitink" userId="b900e2c0-d67c-4cc3-a171-ca3d7844a6f6" providerId="ADAL" clId="{48D27A11-2E1A-4B58-B73B-DBABC3978A01}" dt="2024-11-26T11:37:44.166" v="656" actId="5793"/>
        <pc:sldMkLst>
          <pc:docMk/>
          <pc:sldMk cId="660437344" sldId="263"/>
        </pc:sldMkLst>
        <pc:spChg chg="mod">
          <ac:chgData name="Marlon Smeitink" userId="b900e2c0-d67c-4cc3-a171-ca3d7844a6f6" providerId="ADAL" clId="{48D27A11-2E1A-4B58-B73B-DBABC3978A01}" dt="2024-11-26T11:37:44.166" v="656" actId="5793"/>
          <ac:spMkLst>
            <pc:docMk/>
            <pc:sldMk cId="660437344" sldId="263"/>
            <ac:spMk id="12" creationId="{E8F55279-F98D-1C23-569D-BB2D2F974F41}"/>
          </ac:spMkLst>
        </pc:spChg>
      </pc:sldChg>
    </pc:docChg>
  </pc:docChgLst>
  <pc:docChgLst>
    <pc:chgData name="Marlon Smeitink" userId="S::m.smeitink@zmbr.nl::b900e2c0-d67c-4cc3-a171-ca3d7844a6f6" providerId="AD" clId="Web-{2221B578-972C-B0C9-5039-539447E7F3A8}"/>
    <pc:docChg chg="modSld">
      <pc:chgData name="Marlon Smeitink" userId="S::m.smeitink@zmbr.nl::b900e2c0-d67c-4cc3-a171-ca3d7844a6f6" providerId="AD" clId="Web-{2221B578-972C-B0C9-5039-539447E7F3A8}" dt="2024-11-26T12:52:54.394" v="10" actId="20577"/>
      <pc:docMkLst>
        <pc:docMk/>
      </pc:docMkLst>
      <pc:sldChg chg="modSp">
        <pc:chgData name="Marlon Smeitink" userId="S::m.smeitink@zmbr.nl::b900e2c0-d67c-4cc3-a171-ca3d7844a6f6" providerId="AD" clId="Web-{2221B578-972C-B0C9-5039-539447E7F3A8}" dt="2024-11-26T12:52:54.394" v="10" actId="20577"/>
        <pc:sldMkLst>
          <pc:docMk/>
          <pc:sldMk cId="1460010179" sldId="262"/>
        </pc:sldMkLst>
        <pc:spChg chg="mod">
          <ac:chgData name="Marlon Smeitink" userId="S::m.smeitink@zmbr.nl::b900e2c0-d67c-4cc3-a171-ca3d7844a6f6" providerId="AD" clId="Web-{2221B578-972C-B0C9-5039-539447E7F3A8}" dt="2024-11-26T12:52:43.237" v="7" actId="20577"/>
          <ac:spMkLst>
            <pc:docMk/>
            <pc:sldMk cId="1460010179" sldId="262"/>
            <ac:spMk id="5" creationId="{6EAAC042-6DE3-A1F5-2D45-CFDF74959BA5}"/>
          </ac:spMkLst>
        </pc:spChg>
        <pc:spChg chg="mod">
          <ac:chgData name="Marlon Smeitink" userId="S::m.smeitink@zmbr.nl::b900e2c0-d67c-4cc3-a171-ca3d7844a6f6" providerId="AD" clId="Web-{2221B578-972C-B0C9-5039-539447E7F3A8}" dt="2024-11-26T12:52:37.362" v="3" actId="20577"/>
          <ac:spMkLst>
            <pc:docMk/>
            <pc:sldMk cId="1460010179" sldId="262"/>
            <ac:spMk id="6" creationId="{CD866F61-02D1-FF03-7D3E-67EA16AA1243}"/>
          </ac:spMkLst>
        </pc:spChg>
        <pc:spChg chg="mod">
          <ac:chgData name="Marlon Smeitink" userId="S::m.smeitink@zmbr.nl::b900e2c0-d67c-4cc3-a171-ca3d7844a6f6" providerId="AD" clId="Web-{2221B578-972C-B0C9-5039-539447E7F3A8}" dt="2024-11-26T12:52:33.913" v="1" actId="20577"/>
          <ac:spMkLst>
            <pc:docMk/>
            <pc:sldMk cId="1460010179" sldId="262"/>
            <ac:spMk id="9" creationId="{2ECBCA9F-E9FA-06B6-B259-DD6193F65804}"/>
          </ac:spMkLst>
        </pc:spChg>
        <pc:spChg chg="mod">
          <ac:chgData name="Marlon Smeitink" userId="S::m.smeitink@zmbr.nl::b900e2c0-d67c-4cc3-a171-ca3d7844a6f6" providerId="AD" clId="Web-{2221B578-972C-B0C9-5039-539447E7F3A8}" dt="2024-11-26T12:52:40.393" v="5" actId="20577"/>
          <ac:spMkLst>
            <pc:docMk/>
            <pc:sldMk cId="1460010179" sldId="262"/>
            <ac:spMk id="11" creationId="{568B6829-0133-AFB4-7692-6982DC293C18}"/>
          </ac:spMkLst>
        </pc:spChg>
        <pc:spChg chg="mod">
          <ac:chgData name="Marlon Smeitink" userId="S::m.smeitink@zmbr.nl::b900e2c0-d67c-4cc3-a171-ca3d7844a6f6" providerId="AD" clId="Web-{2221B578-972C-B0C9-5039-539447E7F3A8}" dt="2024-11-26T12:52:54.394" v="10" actId="20577"/>
          <ac:spMkLst>
            <pc:docMk/>
            <pc:sldMk cId="1460010179" sldId="262"/>
            <ac:spMk id="12" creationId="{E8F55279-F98D-1C23-569D-BB2D2F974F41}"/>
          </ac:spMkLst>
        </pc:spChg>
      </pc:sldChg>
      <pc:sldChg chg="modSp">
        <pc:chgData name="Marlon Smeitink" userId="S::m.smeitink@zmbr.nl::b900e2c0-d67c-4cc3-a171-ca3d7844a6f6" providerId="AD" clId="Web-{2221B578-972C-B0C9-5039-539447E7F3A8}" dt="2024-11-26T12:52:47.972" v="8" actId="20577"/>
        <pc:sldMkLst>
          <pc:docMk/>
          <pc:sldMk cId="660437344" sldId="263"/>
        </pc:sldMkLst>
        <pc:spChg chg="mod">
          <ac:chgData name="Marlon Smeitink" userId="S::m.smeitink@zmbr.nl::b900e2c0-d67c-4cc3-a171-ca3d7844a6f6" providerId="AD" clId="Web-{2221B578-972C-B0C9-5039-539447E7F3A8}" dt="2024-11-26T12:52:47.972" v="8" actId="20577"/>
          <ac:spMkLst>
            <pc:docMk/>
            <pc:sldMk cId="660437344" sldId="263"/>
            <ac:spMk id="12" creationId="{E8F55279-F98D-1C23-569D-BB2D2F974F41}"/>
          </ac:spMkLst>
        </pc:spChg>
      </pc:sldChg>
    </pc:docChg>
  </pc:docChgLst>
  <pc:docChgLst>
    <pc:chgData name="Marlon Smeitink" userId="S::m.smeitink@zmbr.nl::b900e2c0-d67c-4cc3-a171-ca3d7844a6f6" providerId="AD" clId="Web-{21BAAC1B-0D5C-AFC1-255C-7BB2239BFE5C}"/>
    <pc:docChg chg="modSld">
      <pc:chgData name="Marlon Smeitink" userId="S::m.smeitink@zmbr.nl::b900e2c0-d67c-4cc3-a171-ca3d7844a6f6" providerId="AD" clId="Web-{21BAAC1B-0D5C-AFC1-255C-7BB2239BFE5C}" dt="2024-11-26T12:07:40.081" v="159" actId="1076"/>
      <pc:docMkLst>
        <pc:docMk/>
      </pc:docMkLst>
      <pc:sldChg chg="modSp">
        <pc:chgData name="Marlon Smeitink" userId="S::m.smeitink@zmbr.nl::b900e2c0-d67c-4cc3-a171-ca3d7844a6f6" providerId="AD" clId="Web-{21BAAC1B-0D5C-AFC1-255C-7BB2239BFE5C}" dt="2024-11-26T12:07:40.081" v="159" actId="1076"/>
        <pc:sldMkLst>
          <pc:docMk/>
          <pc:sldMk cId="1460010179" sldId="262"/>
        </pc:sldMkLst>
        <pc:spChg chg="mod">
          <ac:chgData name="Marlon Smeitink" userId="S::m.smeitink@zmbr.nl::b900e2c0-d67c-4cc3-a171-ca3d7844a6f6" providerId="AD" clId="Web-{21BAAC1B-0D5C-AFC1-255C-7BB2239BFE5C}" dt="2024-11-26T12:03:46.283" v="35" actId="20577"/>
          <ac:spMkLst>
            <pc:docMk/>
            <pc:sldMk cId="1460010179" sldId="262"/>
            <ac:spMk id="6" creationId="{CD866F61-02D1-FF03-7D3E-67EA16AA1243}"/>
          </ac:spMkLst>
        </pc:spChg>
        <pc:spChg chg="mod">
          <ac:chgData name="Marlon Smeitink" userId="S::m.smeitink@zmbr.nl::b900e2c0-d67c-4cc3-a171-ca3d7844a6f6" providerId="AD" clId="Web-{21BAAC1B-0D5C-AFC1-255C-7BB2239BFE5C}" dt="2024-11-26T11:59:59.330" v="32" actId="20577"/>
          <ac:spMkLst>
            <pc:docMk/>
            <pc:sldMk cId="1460010179" sldId="262"/>
            <ac:spMk id="9" creationId="{2ECBCA9F-E9FA-06B6-B259-DD6193F65804}"/>
          </ac:spMkLst>
        </pc:spChg>
        <pc:spChg chg="mod">
          <ac:chgData name="Marlon Smeitink" userId="S::m.smeitink@zmbr.nl::b900e2c0-d67c-4cc3-a171-ca3d7844a6f6" providerId="AD" clId="Web-{21BAAC1B-0D5C-AFC1-255C-7BB2239BFE5C}" dt="2024-11-26T12:07:40.081" v="159" actId="1076"/>
          <ac:spMkLst>
            <pc:docMk/>
            <pc:sldMk cId="1460010179" sldId="262"/>
            <ac:spMk id="12" creationId="{E8F55279-F98D-1C23-569D-BB2D2F974F41}"/>
          </ac:spMkLst>
        </pc:spChg>
      </pc:sldChg>
    </pc:docChg>
  </pc:docChgLst>
  <pc:docChgLst>
    <pc:chgData name="Kirsten de Jong" userId="51c28d36-34a2-4039-aa65-fe6ba13d9259" providerId="ADAL" clId="{629B2887-DA6C-4986-8034-8BBDF2E3BB29}"/>
    <pc:docChg chg="undo custSel modSld">
      <pc:chgData name="Kirsten de Jong" userId="51c28d36-34a2-4039-aa65-fe6ba13d9259" providerId="ADAL" clId="{629B2887-DA6C-4986-8034-8BBDF2E3BB29}" dt="2023-10-12T11:45:19.395" v="31" actId="20577"/>
      <pc:docMkLst>
        <pc:docMk/>
      </pc:docMkLst>
      <pc:sldChg chg="delSp modSp mod">
        <pc:chgData name="Kirsten de Jong" userId="51c28d36-34a2-4039-aa65-fe6ba13d9259" providerId="ADAL" clId="{629B2887-DA6C-4986-8034-8BBDF2E3BB29}" dt="2023-10-12T11:45:19.395" v="31" actId="20577"/>
        <pc:sldMkLst>
          <pc:docMk/>
          <pc:sldMk cId="1460010179" sldId="262"/>
        </pc:sldMkLst>
        <pc:spChg chg="mod">
          <ac:chgData name="Kirsten de Jong" userId="51c28d36-34a2-4039-aa65-fe6ba13d9259" providerId="ADAL" clId="{629B2887-DA6C-4986-8034-8BBDF2E3BB29}" dt="2023-10-12T11:45:19.395" v="31" actId="20577"/>
          <ac:spMkLst>
            <pc:docMk/>
            <pc:sldMk cId="1460010179" sldId="262"/>
            <ac:spMk id="2" creationId="{D4CAFE75-4E3E-4CCC-4594-4168AA578FB9}"/>
          </ac:spMkLst>
        </pc:spChg>
        <pc:spChg chg="mod">
          <ac:chgData name="Kirsten de Jong" userId="51c28d36-34a2-4039-aa65-fe6ba13d9259" providerId="ADAL" clId="{629B2887-DA6C-4986-8034-8BBDF2E3BB29}" dt="2023-10-12T11:43:21.828" v="1" actId="6549"/>
          <ac:spMkLst>
            <pc:docMk/>
            <pc:sldMk cId="1460010179" sldId="262"/>
            <ac:spMk id="3" creationId="{AE5AADAE-92BF-5CB8-1BFD-36121295A206}"/>
          </ac:spMkLst>
        </pc:spChg>
        <pc:spChg chg="mod">
          <ac:chgData name="Kirsten de Jong" userId="51c28d36-34a2-4039-aa65-fe6ba13d9259" providerId="ADAL" clId="{629B2887-DA6C-4986-8034-8BBDF2E3BB29}" dt="2023-10-12T11:43:32.129" v="4" actId="6549"/>
          <ac:spMkLst>
            <pc:docMk/>
            <pc:sldMk cId="1460010179" sldId="262"/>
            <ac:spMk id="5" creationId="{6EAAC042-6DE3-A1F5-2D45-CFDF74959BA5}"/>
          </ac:spMkLst>
        </pc:spChg>
        <pc:spChg chg="mod">
          <ac:chgData name="Kirsten de Jong" userId="51c28d36-34a2-4039-aa65-fe6ba13d9259" providerId="ADAL" clId="{629B2887-DA6C-4986-8034-8BBDF2E3BB29}" dt="2023-10-12T11:44:00.364" v="12" actId="6549"/>
          <ac:spMkLst>
            <pc:docMk/>
            <pc:sldMk cId="1460010179" sldId="262"/>
            <ac:spMk id="6" creationId="{CD866F61-02D1-FF03-7D3E-67EA16AA1243}"/>
          </ac:spMkLst>
        </pc:spChg>
        <pc:spChg chg="mod">
          <ac:chgData name="Kirsten de Jong" userId="51c28d36-34a2-4039-aa65-fe6ba13d9259" providerId="ADAL" clId="{629B2887-DA6C-4986-8034-8BBDF2E3BB29}" dt="2023-10-12T11:43:16.758" v="0" actId="6549"/>
          <ac:spMkLst>
            <pc:docMk/>
            <pc:sldMk cId="1460010179" sldId="262"/>
            <ac:spMk id="9" creationId="{2ECBCA9F-E9FA-06B6-B259-DD6193F65804}"/>
          </ac:spMkLst>
        </pc:spChg>
        <pc:spChg chg="del mod">
          <ac:chgData name="Kirsten de Jong" userId="51c28d36-34a2-4039-aa65-fe6ba13d9259" providerId="ADAL" clId="{629B2887-DA6C-4986-8034-8BBDF2E3BB29}" dt="2023-10-12T11:44:59.569" v="22" actId="478"/>
          <ac:spMkLst>
            <pc:docMk/>
            <pc:sldMk cId="1460010179" sldId="262"/>
            <ac:spMk id="11" creationId="{E6658A83-9B25-BDED-EC56-868BBDD468C5}"/>
          </ac:spMkLst>
        </pc:spChg>
        <pc:spChg chg="mod">
          <ac:chgData name="Kirsten de Jong" userId="51c28d36-34a2-4039-aa65-fe6ba13d9259" providerId="ADAL" clId="{629B2887-DA6C-4986-8034-8BBDF2E3BB29}" dt="2023-10-12T11:43:36.541" v="5" actId="6549"/>
          <ac:spMkLst>
            <pc:docMk/>
            <pc:sldMk cId="1460010179" sldId="262"/>
            <ac:spMk id="12" creationId="{E8F55279-F98D-1C23-569D-BB2D2F974F41}"/>
          </ac:spMkLst>
        </pc:spChg>
      </pc:sldChg>
      <pc:sldChg chg="modSp mod">
        <pc:chgData name="Kirsten de Jong" userId="51c28d36-34a2-4039-aa65-fe6ba13d9259" providerId="ADAL" clId="{629B2887-DA6C-4986-8034-8BBDF2E3BB29}" dt="2023-10-12T11:45:14.251" v="30" actId="20577"/>
        <pc:sldMkLst>
          <pc:docMk/>
          <pc:sldMk cId="660437344" sldId="263"/>
        </pc:sldMkLst>
        <pc:spChg chg="mod">
          <ac:chgData name="Kirsten de Jong" userId="51c28d36-34a2-4039-aa65-fe6ba13d9259" providerId="ADAL" clId="{629B2887-DA6C-4986-8034-8BBDF2E3BB29}" dt="2023-10-12T11:45:14.251" v="30" actId="20577"/>
          <ac:spMkLst>
            <pc:docMk/>
            <pc:sldMk cId="660437344" sldId="263"/>
            <ac:spMk id="2" creationId="{D4CAFE75-4E3E-4CCC-4594-4168AA578FB9}"/>
          </ac:spMkLst>
        </pc:spChg>
        <pc:spChg chg="mod">
          <ac:chgData name="Kirsten de Jong" userId="51c28d36-34a2-4039-aa65-fe6ba13d9259" providerId="ADAL" clId="{629B2887-DA6C-4986-8034-8BBDF2E3BB29}" dt="2023-10-12T11:44:25.123" v="16" actId="1076"/>
          <ac:spMkLst>
            <pc:docMk/>
            <pc:sldMk cId="660437344" sldId="263"/>
            <ac:spMk id="3" creationId="{AE5AADAE-92BF-5CB8-1BFD-36121295A206}"/>
          </ac:spMkLst>
        </pc:spChg>
        <pc:spChg chg="mod">
          <ac:chgData name="Kirsten de Jong" userId="51c28d36-34a2-4039-aa65-fe6ba13d9259" providerId="ADAL" clId="{629B2887-DA6C-4986-8034-8BBDF2E3BB29}" dt="2023-10-12T11:44:20.583" v="15" actId="1076"/>
          <ac:spMkLst>
            <pc:docMk/>
            <pc:sldMk cId="660437344" sldId="263"/>
            <ac:spMk id="6" creationId="{CD866F61-02D1-FF03-7D3E-67EA16AA1243}"/>
          </ac:spMkLst>
        </pc:spChg>
        <pc:spChg chg="mod">
          <ac:chgData name="Kirsten de Jong" userId="51c28d36-34a2-4039-aa65-fe6ba13d9259" providerId="ADAL" clId="{629B2887-DA6C-4986-8034-8BBDF2E3BB29}" dt="2023-10-12T11:44:40.733" v="19" actId="14100"/>
          <ac:spMkLst>
            <pc:docMk/>
            <pc:sldMk cId="660437344" sldId="263"/>
            <ac:spMk id="9" creationId="{2ECBCA9F-E9FA-06B6-B259-DD6193F65804}"/>
          </ac:spMkLst>
        </pc:spChg>
        <pc:spChg chg="mod">
          <ac:chgData name="Kirsten de Jong" userId="51c28d36-34a2-4039-aa65-fe6ba13d9259" providerId="ADAL" clId="{629B2887-DA6C-4986-8034-8BBDF2E3BB29}" dt="2023-10-12T11:45:05.459" v="29" actId="20577"/>
          <ac:spMkLst>
            <pc:docMk/>
            <pc:sldMk cId="660437344" sldId="263"/>
            <ac:spMk id="12" creationId="{E8F55279-F98D-1C23-569D-BB2D2F974F4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40A1EE-9F11-4290-AF89-498C27AF2703}" type="datetimeFigureOut">
              <a:rPr lang="nl-NL" smtClean="0"/>
              <a:t>26-11-2024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3A36D0-EAE6-411E-A263-57A65D0720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663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3A36D0-EAE6-411E-A263-57A65D072035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6072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3A36D0-EAE6-411E-A263-57A65D072035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6289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3F4A35-6424-D925-1E90-CEEF0F7345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74C6249-3A1B-05AE-8530-79ADB8E81B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EE99864-3CAB-232B-F037-B286A0024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447F-F341-444E-994E-D2F91088C048}" type="datetimeFigureOut">
              <a:rPr lang="nl-NL" smtClean="0"/>
              <a:t>26-11-2024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A82FCC5-99D3-33B9-A6F5-AA8E2B28E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41DF51A-A4E1-B004-4E9C-611027DBC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519A5-6565-4475-A14E-E4BEB59265B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5654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-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5CC3E0A6-B404-BB40-A5A6-D73E96958617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633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AAAC242-5516-574B-B3D5-CA72DD322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</p:spPr>
        <p:txBody>
          <a:bodyPr>
            <a:noAutofit/>
          </a:bodyPr>
          <a:lstStyle>
            <a:lvl1pPr>
              <a:defRPr b="1" i="0">
                <a:solidFill>
                  <a:schemeClr val="bg1"/>
                </a:solidFill>
                <a:latin typeface="Bebas Neue Bold" panose="020B0606020202050201" pitchFamily="34" charset="77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7" name="Rechthoek 1">
            <a:extLst>
              <a:ext uri="{FF2B5EF4-FFF2-40B4-BE49-F238E27FC236}">
                <a16:creationId xmlns:a16="http://schemas.microsoft.com/office/drawing/2014/main" id="{E5FF7ED6-839E-7A47-85E0-1349B710B701}"/>
              </a:ext>
            </a:extLst>
          </p:cNvPr>
          <p:cNvSpPr/>
          <p:nvPr userDrawn="1"/>
        </p:nvSpPr>
        <p:spPr>
          <a:xfrm>
            <a:off x="11587233" y="3658215"/>
            <a:ext cx="604767" cy="3199786"/>
          </a:xfrm>
          <a:custGeom>
            <a:avLst/>
            <a:gdLst>
              <a:gd name="connsiteX0" fmla="*/ 0 w 515398"/>
              <a:gd name="connsiteY0" fmla="*/ 0 h 3527171"/>
              <a:gd name="connsiteX1" fmla="*/ 515398 w 515398"/>
              <a:gd name="connsiteY1" fmla="*/ 0 h 3527171"/>
              <a:gd name="connsiteX2" fmla="*/ 515398 w 515398"/>
              <a:gd name="connsiteY2" fmla="*/ 3527171 h 3527171"/>
              <a:gd name="connsiteX3" fmla="*/ 0 w 515398"/>
              <a:gd name="connsiteY3" fmla="*/ 3527171 h 3527171"/>
              <a:gd name="connsiteX4" fmla="*/ 0 w 515398"/>
              <a:gd name="connsiteY4" fmla="*/ 0 h 3527171"/>
              <a:gd name="connsiteX0" fmla="*/ 0 w 515398"/>
              <a:gd name="connsiteY0" fmla="*/ 3527171 h 3527171"/>
              <a:gd name="connsiteX1" fmla="*/ 515398 w 515398"/>
              <a:gd name="connsiteY1" fmla="*/ 0 h 3527171"/>
              <a:gd name="connsiteX2" fmla="*/ 515398 w 515398"/>
              <a:gd name="connsiteY2" fmla="*/ 3527171 h 3527171"/>
              <a:gd name="connsiteX3" fmla="*/ 0 w 515398"/>
              <a:gd name="connsiteY3" fmla="*/ 3527171 h 3527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398" h="3527171">
                <a:moveTo>
                  <a:pt x="0" y="3527171"/>
                </a:moveTo>
                <a:lnTo>
                  <a:pt x="515398" y="0"/>
                </a:lnTo>
                <a:lnTo>
                  <a:pt x="515398" y="3527171"/>
                </a:lnTo>
                <a:lnTo>
                  <a:pt x="0" y="3527171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633"/>
          </a:p>
        </p:txBody>
      </p:sp>
      <p:sp>
        <p:nvSpPr>
          <p:cNvPr id="8" name="Rechthoek 1">
            <a:extLst>
              <a:ext uri="{FF2B5EF4-FFF2-40B4-BE49-F238E27FC236}">
                <a16:creationId xmlns:a16="http://schemas.microsoft.com/office/drawing/2014/main" id="{F4D6ADA3-78C7-D549-B8E4-591F57E90B2C}"/>
              </a:ext>
            </a:extLst>
          </p:cNvPr>
          <p:cNvSpPr/>
          <p:nvPr userDrawn="1"/>
        </p:nvSpPr>
        <p:spPr>
          <a:xfrm rot="10800000">
            <a:off x="0" y="0"/>
            <a:ext cx="604767" cy="3199786"/>
          </a:xfrm>
          <a:custGeom>
            <a:avLst/>
            <a:gdLst>
              <a:gd name="connsiteX0" fmla="*/ 0 w 515398"/>
              <a:gd name="connsiteY0" fmla="*/ 0 h 3527171"/>
              <a:gd name="connsiteX1" fmla="*/ 515398 w 515398"/>
              <a:gd name="connsiteY1" fmla="*/ 0 h 3527171"/>
              <a:gd name="connsiteX2" fmla="*/ 515398 w 515398"/>
              <a:gd name="connsiteY2" fmla="*/ 3527171 h 3527171"/>
              <a:gd name="connsiteX3" fmla="*/ 0 w 515398"/>
              <a:gd name="connsiteY3" fmla="*/ 3527171 h 3527171"/>
              <a:gd name="connsiteX4" fmla="*/ 0 w 515398"/>
              <a:gd name="connsiteY4" fmla="*/ 0 h 3527171"/>
              <a:gd name="connsiteX0" fmla="*/ 0 w 515398"/>
              <a:gd name="connsiteY0" fmla="*/ 3527171 h 3527171"/>
              <a:gd name="connsiteX1" fmla="*/ 515398 w 515398"/>
              <a:gd name="connsiteY1" fmla="*/ 0 h 3527171"/>
              <a:gd name="connsiteX2" fmla="*/ 515398 w 515398"/>
              <a:gd name="connsiteY2" fmla="*/ 3527171 h 3527171"/>
              <a:gd name="connsiteX3" fmla="*/ 0 w 515398"/>
              <a:gd name="connsiteY3" fmla="*/ 3527171 h 3527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398" h="3527171">
                <a:moveTo>
                  <a:pt x="0" y="3527171"/>
                </a:moveTo>
                <a:lnTo>
                  <a:pt x="515398" y="0"/>
                </a:lnTo>
                <a:lnTo>
                  <a:pt x="515398" y="3527171"/>
                </a:lnTo>
                <a:lnTo>
                  <a:pt x="0" y="352717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633"/>
          </a:p>
        </p:txBody>
      </p:sp>
      <p:sp>
        <p:nvSpPr>
          <p:cNvPr id="11" name="Rechthoek 1">
            <a:extLst>
              <a:ext uri="{FF2B5EF4-FFF2-40B4-BE49-F238E27FC236}">
                <a16:creationId xmlns:a16="http://schemas.microsoft.com/office/drawing/2014/main" id="{80B607A2-85F5-9347-B2B6-459B3F92D9E7}"/>
              </a:ext>
            </a:extLst>
          </p:cNvPr>
          <p:cNvSpPr/>
          <p:nvPr userDrawn="1"/>
        </p:nvSpPr>
        <p:spPr>
          <a:xfrm rot="10800000">
            <a:off x="0" y="5871028"/>
            <a:ext cx="2790976" cy="992042"/>
          </a:xfrm>
          <a:custGeom>
            <a:avLst/>
            <a:gdLst>
              <a:gd name="connsiteX0" fmla="*/ 0 w 5113973"/>
              <a:gd name="connsiteY0" fmla="*/ 0 h 7559675"/>
              <a:gd name="connsiteX1" fmla="*/ 5113973 w 5113973"/>
              <a:gd name="connsiteY1" fmla="*/ 0 h 7559675"/>
              <a:gd name="connsiteX2" fmla="*/ 5113973 w 5113973"/>
              <a:gd name="connsiteY2" fmla="*/ 7559675 h 7559675"/>
              <a:gd name="connsiteX3" fmla="*/ 0 w 5113973"/>
              <a:gd name="connsiteY3" fmla="*/ 7559675 h 7559675"/>
              <a:gd name="connsiteX4" fmla="*/ 0 w 5113973"/>
              <a:gd name="connsiteY4" fmla="*/ 0 h 7559675"/>
              <a:gd name="connsiteX0" fmla="*/ 2267712 w 5113973"/>
              <a:gd name="connsiteY0" fmla="*/ 0 h 7559675"/>
              <a:gd name="connsiteX1" fmla="*/ 5113973 w 5113973"/>
              <a:gd name="connsiteY1" fmla="*/ 0 h 7559675"/>
              <a:gd name="connsiteX2" fmla="*/ 5113973 w 5113973"/>
              <a:gd name="connsiteY2" fmla="*/ 7559675 h 7559675"/>
              <a:gd name="connsiteX3" fmla="*/ 0 w 5113973"/>
              <a:gd name="connsiteY3" fmla="*/ 7559675 h 7559675"/>
              <a:gd name="connsiteX4" fmla="*/ 2267712 w 5113973"/>
              <a:gd name="connsiteY4" fmla="*/ 0 h 7559675"/>
              <a:gd name="connsiteX0" fmla="*/ 1143000 w 5113973"/>
              <a:gd name="connsiteY0" fmla="*/ 9144 h 7559675"/>
              <a:gd name="connsiteX1" fmla="*/ 5113973 w 5113973"/>
              <a:gd name="connsiteY1" fmla="*/ 0 h 7559675"/>
              <a:gd name="connsiteX2" fmla="*/ 5113973 w 5113973"/>
              <a:gd name="connsiteY2" fmla="*/ 7559675 h 7559675"/>
              <a:gd name="connsiteX3" fmla="*/ 0 w 5113973"/>
              <a:gd name="connsiteY3" fmla="*/ 7559675 h 7559675"/>
              <a:gd name="connsiteX4" fmla="*/ 1143000 w 5113973"/>
              <a:gd name="connsiteY4" fmla="*/ 9144 h 7559675"/>
              <a:gd name="connsiteX0" fmla="*/ 1143000 w 18435701"/>
              <a:gd name="connsiteY0" fmla="*/ 9144 h 7559675"/>
              <a:gd name="connsiteX1" fmla="*/ 5113973 w 18435701"/>
              <a:gd name="connsiteY1" fmla="*/ 0 h 7559675"/>
              <a:gd name="connsiteX2" fmla="*/ 18435701 w 18435701"/>
              <a:gd name="connsiteY2" fmla="*/ 7307130 h 7559675"/>
              <a:gd name="connsiteX3" fmla="*/ 0 w 18435701"/>
              <a:gd name="connsiteY3" fmla="*/ 7559675 h 7559675"/>
              <a:gd name="connsiteX4" fmla="*/ 1143000 w 18435701"/>
              <a:gd name="connsiteY4" fmla="*/ 9144 h 7559675"/>
              <a:gd name="connsiteX0" fmla="*/ 1143000 w 18561973"/>
              <a:gd name="connsiteY0" fmla="*/ 9144 h 7622811"/>
              <a:gd name="connsiteX1" fmla="*/ 5113973 w 18561973"/>
              <a:gd name="connsiteY1" fmla="*/ 0 h 7622811"/>
              <a:gd name="connsiteX2" fmla="*/ 18561973 w 18561973"/>
              <a:gd name="connsiteY2" fmla="*/ 7622811 h 7622811"/>
              <a:gd name="connsiteX3" fmla="*/ 0 w 18561973"/>
              <a:gd name="connsiteY3" fmla="*/ 7559675 h 7622811"/>
              <a:gd name="connsiteX4" fmla="*/ 1143000 w 18561973"/>
              <a:gd name="connsiteY4" fmla="*/ 9144 h 7622811"/>
              <a:gd name="connsiteX0" fmla="*/ 1143000 w 18561973"/>
              <a:gd name="connsiteY0" fmla="*/ 9144 h 7559675"/>
              <a:gd name="connsiteX1" fmla="*/ 5113973 w 18561973"/>
              <a:gd name="connsiteY1" fmla="*/ 0 h 7559675"/>
              <a:gd name="connsiteX2" fmla="*/ 18561973 w 18561973"/>
              <a:gd name="connsiteY2" fmla="*/ 7559675 h 7559675"/>
              <a:gd name="connsiteX3" fmla="*/ 0 w 18561973"/>
              <a:gd name="connsiteY3" fmla="*/ 7559675 h 7559675"/>
              <a:gd name="connsiteX4" fmla="*/ 1143000 w 18561973"/>
              <a:gd name="connsiteY4" fmla="*/ 9144 h 7559675"/>
              <a:gd name="connsiteX0" fmla="*/ 1143000 w 18561973"/>
              <a:gd name="connsiteY0" fmla="*/ 9144 h 7559675"/>
              <a:gd name="connsiteX1" fmla="*/ 18183156 w 18561973"/>
              <a:gd name="connsiteY1" fmla="*/ 0 h 7559675"/>
              <a:gd name="connsiteX2" fmla="*/ 18561973 w 18561973"/>
              <a:gd name="connsiteY2" fmla="*/ 7559675 h 7559675"/>
              <a:gd name="connsiteX3" fmla="*/ 0 w 18561973"/>
              <a:gd name="connsiteY3" fmla="*/ 7559675 h 7559675"/>
              <a:gd name="connsiteX4" fmla="*/ 1143000 w 18561973"/>
              <a:gd name="connsiteY4" fmla="*/ 9144 h 7559675"/>
              <a:gd name="connsiteX0" fmla="*/ 1143000 w 18458472"/>
              <a:gd name="connsiteY0" fmla="*/ 9144 h 7559675"/>
              <a:gd name="connsiteX1" fmla="*/ 18183156 w 18458472"/>
              <a:gd name="connsiteY1" fmla="*/ 0 h 7559675"/>
              <a:gd name="connsiteX2" fmla="*/ 18458472 w 18458472"/>
              <a:gd name="connsiteY2" fmla="*/ 7559675 h 7559675"/>
              <a:gd name="connsiteX3" fmla="*/ 0 w 18458472"/>
              <a:gd name="connsiteY3" fmla="*/ 7559675 h 7559675"/>
              <a:gd name="connsiteX4" fmla="*/ 1143000 w 18458472"/>
              <a:gd name="connsiteY4" fmla="*/ 9144 h 7559675"/>
              <a:gd name="connsiteX0" fmla="*/ 1143000 w 18458472"/>
              <a:gd name="connsiteY0" fmla="*/ 60894 h 7611425"/>
              <a:gd name="connsiteX1" fmla="*/ 18441908 w 18458472"/>
              <a:gd name="connsiteY1" fmla="*/ 0 h 7611425"/>
              <a:gd name="connsiteX2" fmla="*/ 18458472 w 18458472"/>
              <a:gd name="connsiteY2" fmla="*/ 7611425 h 7611425"/>
              <a:gd name="connsiteX3" fmla="*/ 0 w 18458472"/>
              <a:gd name="connsiteY3" fmla="*/ 7611425 h 7611425"/>
              <a:gd name="connsiteX4" fmla="*/ 1143000 w 18458472"/>
              <a:gd name="connsiteY4" fmla="*/ 60894 h 7611425"/>
              <a:gd name="connsiteX0" fmla="*/ 1143000 w 18441922"/>
              <a:gd name="connsiteY0" fmla="*/ 60894 h 7681576"/>
              <a:gd name="connsiteX1" fmla="*/ 18441908 w 18441922"/>
              <a:gd name="connsiteY1" fmla="*/ 0 h 7681576"/>
              <a:gd name="connsiteX2" fmla="*/ 16844993 w 18441922"/>
              <a:gd name="connsiteY2" fmla="*/ 7681576 h 7681576"/>
              <a:gd name="connsiteX3" fmla="*/ 0 w 18441922"/>
              <a:gd name="connsiteY3" fmla="*/ 7611425 h 7681576"/>
              <a:gd name="connsiteX4" fmla="*/ 1143000 w 18441922"/>
              <a:gd name="connsiteY4" fmla="*/ 60894 h 7681576"/>
              <a:gd name="connsiteX0" fmla="*/ 1143000 w 16898911"/>
              <a:gd name="connsiteY0" fmla="*/ 2 h 7620684"/>
              <a:gd name="connsiteX1" fmla="*/ 16898580 w 16898911"/>
              <a:gd name="connsiteY1" fmla="*/ 9259 h 7620684"/>
              <a:gd name="connsiteX2" fmla="*/ 16844993 w 16898911"/>
              <a:gd name="connsiteY2" fmla="*/ 7620684 h 7620684"/>
              <a:gd name="connsiteX3" fmla="*/ 0 w 16898911"/>
              <a:gd name="connsiteY3" fmla="*/ 7550533 h 7620684"/>
              <a:gd name="connsiteX4" fmla="*/ 1143000 w 16898911"/>
              <a:gd name="connsiteY4" fmla="*/ 2 h 7620684"/>
              <a:gd name="connsiteX0" fmla="*/ 1143000 w 16898911"/>
              <a:gd name="connsiteY0" fmla="*/ 2 h 7620684"/>
              <a:gd name="connsiteX1" fmla="*/ 16898580 w 16898911"/>
              <a:gd name="connsiteY1" fmla="*/ 9259 h 7620684"/>
              <a:gd name="connsiteX2" fmla="*/ 16844993 w 16898911"/>
              <a:gd name="connsiteY2" fmla="*/ 7620684 h 7620684"/>
              <a:gd name="connsiteX3" fmla="*/ 0 w 16898911"/>
              <a:gd name="connsiteY3" fmla="*/ 7550533 h 7620684"/>
              <a:gd name="connsiteX4" fmla="*/ 1143000 w 16898911"/>
              <a:gd name="connsiteY4" fmla="*/ 2 h 7620684"/>
              <a:gd name="connsiteX0" fmla="*/ 1143000 w 16899519"/>
              <a:gd name="connsiteY0" fmla="*/ 2 h 7550533"/>
              <a:gd name="connsiteX1" fmla="*/ 16898580 w 16899519"/>
              <a:gd name="connsiteY1" fmla="*/ 9259 h 7550533"/>
              <a:gd name="connsiteX2" fmla="*/ 16888837 w 16899519"/>
              <a:gd name="connsiteY2" fmla="*/ 7532995 h 7550533"/>
              <a:gd name="connsiteX3" fmla="*/ 0 w 16899519"/>
              <a:gd name="connsiteY3" fmla="*/ 7550533 h 7550533"/>
              <a:gd name="connsiteX4" fmla="*/ 1143000 w 16899519"/>
              <a:gd name="connsiteY4" fmla="*/ 2 h 7550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99519" h="7550533">
                <a:moveTo>
                  <a:pt x="1143000" y="2"/>
                </a:moveTo>
                <a:lnTo>
                  <a:pt x="16898580" y="9259"/>
                </a:lnTo>
                <a:cubicBezTo>
                  <a:pt x="16904101" y="2546401"/>
                  <a:pt x="16883316" y="4995853"/>
                  <a:pt x="16888837" y="7532995"/>
                </a:cubicBezTo>
                <a:lnTo>
                  <a:pt x="0" y="7550533"/>
                </a:lnTo>
                <a:lnTo>
                  <a:pt x="1143000" y="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633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EFC501F-31A6-D44D-A99F-BB4126C73C81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38199" y="1874903"/>
            <a:ext cx="10515600" cy="394535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  <a:endParaRPr lang="en-US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12D08175-6009-A741-99A5-DE8BFF66C2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7651" y="6106101"/>
            <a:ext cx="2355672" cy="521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878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06EC158-D2CE-4714-254E-87188C413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27DECB0-BAB0-42C7-3FB3-CF15F04A20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30E6D9B-9B9B-2250-B1DB-765791E727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F447F-F341-444E-994E-D2F91088C048}" type="datetimeFigureOut">
              <a:rPr lang="nl-NL" smtClean="0"/>
              <a:t>26-11-2024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B6AAD68-8C73-6887-BC65-E20F774803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249CE67-AD9A-7D01-C3FA-05C1DEB0C9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519A5-6565-4475-A14E-E4BEB59265B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2022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CFE2F-0262-0E4C-ABF4-D0BC3A5C10A4}" type="datetimeFigureOut">
              <a:rPr lang="nl-NL" smtClean="0"/>
              <a:t>26-11-2024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1CE03-3AAE-0D4C-B343-88327C627E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645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</p:sldLayoutIdLst>
  <p:txStyles>
    <p:titleStyle>
      <a:lvl1pPr algn="l" defTabSz="91440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Bebas Neue Regular" panose="020B0606020202050201" pitchFamily="34" charset="77"/>
          <a:ea typeface="+mj-ea"/>
          <a:cs typeface="+mj-cs"/>
        </a:defRPr>
      </a:lvl1pPr>
    </p:titleStyle>
    <p:bodyStyle>
      <a:lvl1pPr marL="0" indent="0" algn="l" defTabSz="91440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089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457202" indent="0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089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914406" indent="0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089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371608" indent="0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089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1828812" indent="0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089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nah-loket.nl/" TargetMode="External"/><Relationship Id="rId5" Type="http://schemas.openxmlformats.org/officeDocument/2006/relationships/hyperlink" Target="tel:0852250244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nah-loket.nl/" TargetMode="External"/><Relationship Id="rId5" Type="http://schemas.openxmlformats.org/officeDocument/2006/relationships/hyperlink" Target="tel:0852250244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1B85DA9F-D860-FDAB-4491-A6747517FB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30"/>
            <a:ext cx="1989056" cy="77223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D4CAFE75-4E3E-4CCC-4594-4168AA578F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0600" y="1175683"/>
            <a:ext cx="9305924" cy="1306510"/>
          </a:xfrm>
        </p:spPr>
        <p:txBody>
          <a:bodyPr>
            <a:normAutofit fontScale="90000"/>
          </a:bodyPr>
          <a:lstStyle/>
          <a:p>
            <a:r>
              <a:rPr lang="nl-NL" sz="4900" b="1" dirty="0">
                <a:solidFill>
                  <a:srgbClr val="84C0A5"/>
                </a:solidFill>
                <a:latin typeface="Verdana"/>
                <a:ea typeface="Verdana"/>
              </a:rPr>
              <a:t>Nieuwsbrief </a:t>
            </a:r>
            <a:br>
              <a:rPr lang="nl-NL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nl-NL" sz="6000" b="0" i="0" dirty="0">
                <a:solidFill>
                  <a:srgbClr val="4960AD"/>
                </a:solidFill>
                <a:effectLst/>
                <a:latin typeface="Verdana"/>
                <a:ea typeface="Verdana"/>
              </a:rPr>
              <a:t>	</a:t>
            </a:r>
            <a:br>
              <a:rPr lang="nl-NL" sz="6000" b="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CF7B6BF3-F6F7-8A43-4A97-02C79B7249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18422" y="187700"/>
            <a:ext cx="2321815" cy="694240"/>
          </a:xfrm>
          <a:prstGeom prst="rect">
            <a:avLst/>
          </a:prstGeo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2ECBCA9F-E9FA-06B6-B259-DD6193F65804}"/>
              </a:ext>
            </a:extLst>
          </p:cNvPr>
          <p:cNvSpPr txBox="1"/>
          <p:nvPr/>
        </p:nvSpPr>
        <p:spPr>
          <a:xfrm>
            <a:off x="247706" y="1175683"/>
            <a:ext cx="6093728" cy="9233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nl-NL" sz="1200" b="1" i="0" dirty="0">
                <a:solidFill>
                  <a:srgbClr val="8EC1A5"/>
                </a:solidFill>
                <a:effectLst/>
                <a:latin typeface="Verdana"/>
                <a:ea typeface="Verdana"/>
              </a:rPr>
              <a:t>Wist je dat:</a:t>
            </a:r>
          </a:p>
          <a:p>
            <a:endParaRPr lang="nl-NL" sz="1200" b="1" dirty="0">
              <a:solidFill>
                <a:srgbClr val="8EC1A5"/>
              </a:solidFill>
              <a:latin typeface="Verdana"/>
              <a:ea typeface="Verdana"/>
            </a:endParaRPr>
          </a:p>
          <a:p>
            <a:endParaRPr lang="nl-NL" sz="1100" i="0" dirty="0">
              <a:solidFill>
                <a:srgbClr val="4960AC"/>
              </a:solidFill>
              <a:effectLst/>
              <a:latin typeface="Verdana"/>
              <a:ea typeface="Verdana"/>
            </a:endParaRPr>
          </a:p>
          <a:p>
            <a:endParaRPr lang="nl-NL" sz="1100" i="0" dirty="0">
              <a:solidFill>
                <a:srgbClr val="4960AC"/>
              </a:solidFill>
              <a:effectLst/>
              <a:latin typeface="Verdana"/>
              <a:ea typeface="Verdana"/>
            </a:endParaRPr>
          </a:p>
          <a:p>
            <a:endParaRPr lang="nl-NL" sz="800" b="1" i="0" dirty="0">
              <a:solidFill>
                <a:srgbClr val="8EC1A5"/>
              </a:solidFill>
              <a:effectLst/>
              <a:latin typeface="Verdana"/>
              <a:ea typeface="Verdana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6EAAC042-6DE3-A1F5-2D45-CFDF74959BA5}"/>
              </a:ext>
            </a:extLst>
          </p:cNvPr>
          <p:cNvSpPr txBox="1"/>
          <p:nvPr/>
        </p:nvSpPr>
        <p:spPr>
          <a:xfrm>
            <a:off x="6390785" y="4041169"/>
            <a:ext cx="5642942" cy="7073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1200" b="1" dirty="0">
                <a:solidFill>
                  <a:srgbClr val="8EC1A5"/>
                </a:solidFill>
                <a:latin typeface="Verdana"/>
                <a:ea typeface="Verdana"/>
              </a:rPr>
              <a:t>Agenda:</a:t>
            </a:r>
          </a:p>
          <a:p>
            <a:endParaRPr lang="nl-NL" sz="1200" dirty="0">
              <a:cs typeface="Calibri"/>
            </a:endParaRPr>
          </a:p>
          <a:p>
            <a:pPr marL="171450" indent="-171450" algn="l" rtl="0" fontAlgn="base">
              <a:lnSpc>
                <a:spcPts val="975"/>
              </a:lnSpc>
              <a:buFont typeface="Arial" panose="020B0604020202020204" pitchFamily="34" charset="0"/>
              <a:buChar char="•"/>
            </a:pPr>
            <a:endParaRPr lang="en-US" sz="1100" b="1" dirty="0">
              <a:solidFill>
                <a:srgbClr val="4960AC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71450" indent="-171450" algn="l" rtl="0" fontAlgn="base">
              <a:lnSpc>
                <a:spcPts val="975"/>
              </a:lnSpc>
              <a:buFont typeface="Arial" panose="020B0604020202020204" pitchFamily="34" charset="0"/>
              <a:buChar char="•"/>
            </a:pPr>
            <a:endParaRPr lang="nl-NL" sz="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02DAE7A-ACB2-28E0-1A55-53C84E6F2588}"/>
              </a:ext>
            </a:extLst>
          </p:cNvPr>
          <p:cNvSpPr txBox="1"/>
          <p:nvPr/>
        </p:nvSpPr>
        <p:spPr>
          <a:xfrm>
            <a:off x="247706" y="765655"/>
            <a:ext cx="2496616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1000" i="0" u="sng" strike="noStrike" dirty="0">
                <a:solidFill>
                  <a:srgbClr val="4C5AA5"/>
                </a:solidFill>
                <a:effectLst/>
                <a:latin typeface="Verdana"/>
                <a:ea typeface="Verdana"/>
                <a:hlinkClick r:id="rId5"/>
              </a:rPr>
              <a:t>Bel BREINLIJN: 085 - 225 02 44</a:t>
            </a:r>
            <a:endParaRPr lang="nl-NL" sz="1000" dirty="0">
              <a:latin typeface="Verdana"/>
              <a:ea typeface="Verdana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FD55B49C-8002-00BC-0C22-1B2D1C668AA7}"/>
              </a:ext>
            </a:extLst>
          </p:cNvPr>
          <p:cNvSpPr txBox="1"/>
          <p:nvPr/>
        </p:nvSpPr>
        <p:spPr>
          <a:xfrm>
            <a:off x="10040492" y="902409"/>
            <a:ext cx="232181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l-NL" sz="1000" dirty="0">
                <a:latin typeface="Verdana"/>
                <a:ea typeface="+mn-lt"/>
                <a:cs typeface="+mn-lt"/>
                <a:hlinkClick r:id="rId6"/>
              </a:rPr>
              <a:t>https://www.nah-loket.nl/</a:t>
            </a:r>
            <a:r>
              <a:rPr lang="nl-NL" sz="1000" dirty="0">
                <a:latin typeface="Verdana"/>
                <a:ea typeface="+mn-lt"/>
                <a:cs typeface="+mn-lt"/>
              </a:rPr>
              <a:t> </a:t>
            </a:r>
            <a:endParaRPr lang="nl-NL" sz="1000" dirty="0">
              <a:latin typeface="Verdana"/>
            </a:endParaRPr>
          </a:p>
          <a:p>
            <a:pPr algn="ctr"/>
            <a:endParaRPr lang="nl-N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E8F55279-F98D-1C23-569D-BB2D2F974F41}"/>
              </a:ext>
            </a:extLst>
          </p:cNvPr>
          <p:cNvSpPr txBox="1"/>
          <p:nvPr/>
        </p:nvSpPr>
        <p:spPr>
          <a:xfrm>
            <a:off x="6341434" y="1137358"/>
            <a:ext cx="5692293" cy="10926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nl-NL" sz="1200" b="1" dirty="0">
                <a:solidFill>
                  <a:srgbClr val="8EC1A5"/>
                </a:solidFill>
                <a:latin typeface="Verdana"/>
                <a:ea typeface="Verdana"/>
              </a:rPr>
              <a:t>Lezen:</a:t>
            </a:r>
          </a:p>
          <a:p>
            <a:endParaRPr lang="nl-NL" sz="1200" b="1" i="0" dirty="0">
              <a:solidFill>
                <a:srgbClr val="8EC1A5"/>
              </a:solidFill>
              <a:effectLst/>
              <a:latin typeface="Verdana"/>
              <a:ea typeface="Verdan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sz="1100" dirty="0">
              <a:solidFill>
                <a:srgbClr val="4960AC"/>
              </a:solidFill>
              <a:latin typeface="Verdana"/>
              <a:ea typeface="Verdana"/>
            </a:endParaRPr>
          </a:p>
          <a:p>
            <a:endParaRPr lang="nl-NL" sz="1100" i="0" dirty="0">
              <a:solidFill>
                <a:srgbClr val="4960AC"/>
              </a:solidFill>
              <a:effectLst/>
              <a:latin typeface="Verdana"/>
              <a:ea typeface="Verdana"/>
            </a:endParaRPr>
          </a:p>
          <a:p>
            <a:endParaRPr lang="nl-NL" sz="1100" b="1" i="0" dirty="0">
              <a:solidFill>
                <a:srgbClr val="8EC1A5"/>
              </a:solidFill>
              <a:effectLst/>
              <a:latin typeface="Verdana"/>
              <a:ea typeface="Verdana"/>
            </a:endParaRPr>
          </a:p>
          <a:p>
            <a:endParaRPr lang="nl-NL" sz="800" b="1" dirty="0">
              <a:solidFill>
                <a:srgbClr val="8EC1A5"/>
              </a:solidFill>
              <a:latin typeface="Verdana"/>
              <a:ea typeface="Verdana"/>
            </a:endParaRP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CD866F61-02D1-FF03-7D3E-67EA16AA1243}"/>
              </a:ext>
            </a:extLst>
          </p:cNvPr>
          <p:cNvSpPr txBox="1"/>
          <p:nvPr/>
        </p:nvSpPr>
        <p:spPr>
          <a:xfrm>
            <a:off x="247706" y="5242829"/>
            <a:ext cx="5253335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nl-NL" sz="1200" b="1" dirty="0">
                <a:solidFill>
                  <a:srgbClr val="8EC1A5"/>
                </a:solidFill>
                <a:latin typeface="Verdana"/>
                <a:ea typeface="Verdana"/>
              </a:rPr>
              <a:t>Podcast:</a:t>
            </a:r>
          </a:p>
          <a:p>
            <a:endParaRPr lang="nl-NL" sz="800" b="1" i="0" dirty="0">
              <a:solidFill>
                <a:srgbClr val="8EC1A5"/>
              </a:solidFill>
              <a:effectLst/>
              <a:latin typeface="Verdana"/>
              <a:ea typeface="Verdana"/>
            </a:endParaRP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568B6829-0133-AFB4-7692-6982DC293C18}"/>
              </a:ext>
            </a:extLst>
          </p:cNvPr>
          <p:cNvSpPr txBox="1"/>
          <p:nvPr/>
        </p:nvSpPr>
        <p:spPr>
          <a:xfrm>
            <a:off x="6390785" y="5379605"/>
            <a:ext cx="5692293" cy="6547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nl-NL" sz="1200" b="1" dirty="0">
                <a:solidFill>
                  <a:srgbClr val="8EC1A5"/>
                </a:solidFill>
                <a:latin typeface="Verdana"/>
                <a:ea typeface="Verdana"/>
              </a:rPr>
              <a:t>Oproep:</a:t>
            </a:r>
            <a:endParaRPr lang="nl-NL" sz="1200" b="1" dirty="0">
              <a:solidFill>
                <a:srgbClr val="4960AD"/>
              </a:solidFill>
              <a:latin typeface="Verdana" panose="020B0604030504040204" pitchFamily="34" charset="0"/>
              <a:ea typeface="Verdana" panose="020B0604030504040204" pitchFamily="34" charset="0"/>
              <a:cs typeface="Calibri"/>
            </a:endParaRPr>
          </a:p>
          <a:p>
            <a:pPr>
              <a:lnSpc>
                <a:spcPct val="107000"/>
              </a:lnSpc>
            </a:pPr>
            <a:endParaRPr lang="nl-NL" sz="1200" dirty="0">
              <a:latin typeface="Calibri"/>
              <a:ea typeface="Verdana" panose="020B0604030504040204" pitchFamily="34" charset="0"/>
              <a:cs typeface="Calibri"/>
            </a:endParaRP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nl-NL" sz="1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010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CAFE75-4E3E-4CCC-4594-4168AA578F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0600" y="1175683"/>
            <a:ext cx="9305924" cy="1306510"/>
          </a:xfrm>
        </p:spPr>
        <p:txBody>
          <a:bodyPr>
            <a:normAutofit fontScale="90000"/>
          </a:bodyPr>
          <a:lstStyle/>
          <a:p>
            <a:r>
              <a:rPr lang="nl-NL" sz="4900" b="1" dirty="0">
                <a:solidFill>
                  <a:srgbClr val="84C0A5"/>
                </a:solidFill>
                <a:latin typeface="Verdana"/>
                <a:ea typeface="Verdana"/>
              </a:rPr>
              <a:t>Nieuwsbrief </a:t>
            </a:r>
            <a:br>
              <a:rPr lang="nl-NL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nl-NL" sz="6000" b="0" i="0" dirty="0">
                <a:solidFill>
                  <a:srgbClr val="4960AD"/>
                </a:solidFill>
                <a:effectLst/>
                <a:latin typeface="Verdana"/>
                <a:ea typeface="Verdana"/>
              </a:rPr>
              <a:t>	</a:t>
            </a:r>
            <a:br>
              <a:rPr lang="nl-NL" sz="6000" b="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E5AADAE-92BF-5CB8-1BFD-36121295A2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08949" y="1471861"/>
            <a:ext cx="5101044" cy="18642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nl-NL" sz="1200" b="1" dirty="0">
                <a:solidFill>
                  <a:srgbClr val="8EC1A5"/>
                </a:solidFill>
                <a:latin typeface="Verdana"/>
                <a:ea typeface="Verdana"/>
              </a:rPr>
              <a:t>Neem ook eens een kijkje op:</a:t>
            </a:r>
            <a:endParaRPr lang="nl-NL" sz="1200" b="1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CF7B6BF3-F6F7-8A43-4A97-02C79B7249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5617" y="400050"/>
            <a:ext cx="2321815" cy="694240"/>
          </a:xfrm>
          <a:prstGeom prst="rect">
            <a:avLst/>
          </a:prstGeo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2ECBCA9F-E9FA-06B6-B259-DD6193F65804}"/>
              </a:ext>
            </a:extLst>
          </p:cNvPr>
          <p:cNvSpPr txBox="1"/>
          <p:nvPr/>
        </p:nvSpPr>
        <p:spPr>
          <a:xfrm>
            <a:off x="6508949" y="4688823"/>
            <a:ext cx="5253335" cy="27699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nl-NL" sz="1200" b="1" i="0" dirty="0">
                <a:solidFill>
                  <a:srgbClr val="8EC1A5"/>
                </a:solidFill>
                <a:effectLst/>
                <a:latin typeface="Verdana"/>
                <a:ea typeface="Verdana"/>
              </a:rPr>
              <a:t>Wist je dat:</a:t>
            </a:r>
            <a:endParaRPr lang="nl-NL" sz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Calibri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6EAAC042-6DE3-A1F5-2D45-CFDF74959BA5}"/>
              </a:ext>
            </a:extLst>
          </p:cNvPr>
          <p:cNvSpPr txBox="1"/>
          <p:nvPr/>
        </p:nvSpPr>
        <p:spPr>
          <a:xfrm>
            <a:off x="331434" y="1326995"/>
            <a:ext cx="5642942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nl-NL" sz="1200" b="1" dirty="0">
              <a:solidFill>
                <a:srgbClr val="8EC1A5"/>
              </a:solidFill>
              <a:latin typeface="Verdana"/>
              <a:ea typeface="Verdana"/>
            </a:endParaRPr>
          </a:p>
          <a:p>
            <a:endParaRPr lang="nl-NL" sz="1200" b="1" dirty="0">
              <a:solidFill>
                <a:srgbClr val="8EC1A5"/>
              </a:solidFill>
              <a:latin typeface="Verdana"/>
              <a:ea typeface="Verdana"/>
            </a:endParaRPr>
          </a:p>
          <a:p>
            <a:r>
              <a:rPr lang="nl-NL" sz="1200" b="1" dirty="0">
                <a:solidFill>
                  <a:srgbClr val="8EC1A5"/>
                </a:solidFill>
                <a:latin typeface="Verdana"/>
                <a:ea typeface="Verdana"/>
              </a:rPr>
              <a:t>Agenda</a:t>
            </a:r>
            <a:endParaRPr lang="nl-NL" dirty="0">
              <a:cs typeface="Calibri"/>
            </a:endParaRPr>
          </a:p>
          <a:p>
            <a:endParaRPr lang="nl-NL" sz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1B85DA9F-D860-FDAB-4491-A6747517FB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9" y="54575"/>
            <a:ext cx="2180918" cy="854314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A02DAE7A-ACB2-28E0-1A55-53C84E6F2588}"/>
              </a:ext>
            </a:extLst>
          </p:cNvPr>
          <p:cNvSpPr txBox="1"/>
          <p:nvPr/>
        </p:nvSpPr>
        <p:spPr>
          <a:xfrm>
            <a:off x="387025" y="775424"/>
            <a:ext cx="2496616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1000" i="0" u="sng" strike="noStrike" dirty="0">
                <a:solidFill>
                  <a:srgbClr val="4C5AA5"/>
                </a:solidFill>
                <a:effectLst/>
                <a:latin typeface="Verdana"/>
                <a:ea typeface="Verdana"/>
                <a:hlinkClick r:id="rId5"/>
              </a:rPr>
              <a:t>Bel BREINLIJN: 085 - 225 02 44</a:t>
            </a:r>
            <a:endParaRPr lang="nl-NL" sz="1000" dirty="0">
              <a:latin typeface="Verdana"/>
              <a:ea typeface="Verdana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FD55B49C-8002-00BC-0C22-1B2D1C668AA7}"/>
              </a:ext>
            </a:extLst>
          </p:cNvPr>
          <p:cNvSpPr txBox="1"/>
          <p:nvPr/>
        </p:nvSpPr>
        <p:spPr>
          <a:xfrm>
            <a:off x="9737823" y="1152905"/>
            <a:ext cx="232181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l-NL" sz="1000" dirty="0">
                <a:latin typeface="Verdana"/>
                <a:ea typeface="+mn-lt"/>
                <a:cs typeface="+mn-lt"/>
                <a:hlinkClick r:id="rId6"/>
              </a:rPr>
              <a:t>https://www.nah-loket.nl/</a:t>
            </a:r>
            <a:r>
              <a:rPr lang="nl-NL" sz="1000" dirty="0">
                <a:latin typeface="Verdana"/>
                <a:ea typeface="+mn-lt"/>
                <a:cs typeface="+mn-lt"/>
              </a:rPr>
              <a:t> </a:t>
            </a:r>
            <a:endParaRPr lang="nl-NL" sz="1000">
              <a:latin typeface="Verdana"/>
            </a:endParaRPr>
          </a:p>
          <a:p>
            <a:pPr algn="ctr"/>
            <a:endParaRPr lang="nl-NL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E8F55279-F98D-1C23-569D-BB2D2F974F41}"/>
              </a:ext>
            </a:extLst>
          </p:cNvPr>
          <p:cNvSpPr txBox="1"/>
          <p:nvPr/>
        </p:nvSpPr>
        <p:spPr>
          <a:xfrm>
            <a:off x="331434" y="5464933"/>
            <a:ext cx="5692293" cy="6547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nl-NL" sz="1200" b="1" dirty="0">
                <a:solidFill>
                  <a:srgbClr val="8EC1A5"/>
                </a:solidFill>
                <a:latin typeface="Verdana"/>
                <a:ea typeface="Verdana"/>
              </a:rPr>
              <a:t>Oproep</a:t>
            </a:r>
            <a:endParaRPr lang="nl-NL" sz="1200" b="1" dirty="0">
              <a:solidFill>
                <a:srgbClr val="4960AD"/>
              </a:solidFill>
              <a:latin typeface="Verdana" panose="020B0604030504040204" pitchFamily="34" charset="0"/>
              <a:ea typeface="Verdana" panose="020B0604030504040204" pitchFamily="34" charset="0"/>
              <a:cs typeface="Calibri"/>
            </a:endParaRP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nl-NL" sz="1200" dirty="0">
              <a:latin typeface="Calibri"/>
              <a:ea typeface="Verdana" panose="020B0604030504040204" pitchFamily="34" charset="0"/>
              <a:cs typeface="Calibri"/>
            </a:endParaRP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nl-NL" sz="1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CD866F61-02D1-FF03-7D3E-67EA16AA1243}"/>
              </a:ext>
            </a:extLst>
          </p:cNvPr>
          <p:cNvSpPr txBox="1"/>
          <p:nvPr/>
        </p:nvSpPr>
        <p:spPr>
          <a:xfrm>
            <a:off x="6508949" y="2994222"/>
            <a:ext cx="5253335" cy="139345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nl-NL" sz="1200" b="1" dirty="0">
                <a:solidFill>
                  <a:srgbClr val="8EC1A5"/>
                </a:solidFill>
                <a:latin typeface="Verdana"/>
                <a:ea typeface="Verdana"/>
              </a:rPr>
              <a:t>Podcast</a:t>
            </a:r>
          </a:p>
          <a:p>
            <a:endParaRPr lang="nl-NL" sz="1200" dirty="0">
              <a:latin typeface="Calibri"/>
              <a:ea typeface="Verdana" panose="020B0604030504040204" pitchFamily="34" charset="0"/>
              <a:cs typeface="Calibri"/>
            </a:endParaRPr>
          </a:p>
          <a:p>
            <a:endParaRPr lang="nl-NL" sz="1200" dirty="0">
              <a:latin typeface="Calibri"/>
              <a:ea typeface="Verdana" panose="020B0604030504040204" pitchFamily="34" charset="0"/>
              <a:cs typeface="Calibri"/>
            </a:endParaRPr>
          </a:p>
          <a:p>
            <a:endParaRPr lang="nl-NL" sz="1200" dirty="0">
              <a:latin typeface="Calibri"/>
              <a:ea typeface="Verdana" panose="020B0604030504040204" pitchFamily="34" charset="0"/>
              <a:cs typeface="Calibri"/>
            </a:endParaRPr>
          </a:p>
          <a:p>
            <a:endParaRPr lang="nl-NL" sz="1200" dirty="0">
              <a:latin typeface="Calibri"/>
              <a:ea typeface="Verdana" panose="020B0604030504040204" pitchFamily="34" charset="0"/>
              <a:cs typeface="Calibri"/>
            </a:endParaRP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nl-NL" sz="1200" dirty="0">
              <a:latin typeface="Calibri"/>
              <a:ea typeface="Verdana" panose="020B0604030504040204" pitchFamily="34" charset="0"/>
              <a:cs typeface="Calibri"/>
            </a:endParaRP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nl-NL" sz="1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43734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ersenletselNetwerk">
  <a:themeElements>
    <a:clrScheme name="zorgnetwer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23E7A"/>
      </a:accent1>
      <a:accent2>
        <a:srgbClr val="DA0E15"/>
      </a:accent2>
      <a:accent3>
        <a:srgbClr val="8DC0A5"/>
      </a:accent3>
      <a:accent4>
        <a:srgbClr val="4C59A6"/>
      </a:accent4>
      <a:accent5>
        <a:srgbClr val="F29103"/>
      </a:accent5>
      <a:accent6>
        <a:srgbClr val="642483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orgnetwerk sjabloon" id="{6ED071B5-B0E3-304E-BDB9-DD9CD91AF356}" vid="{68E71D4C-5B73-0947-ADFB-8F941011C756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671575af-a2a8-4668-812e-64231d64082d" xsi:nil="true"/>
    <lcf76f155ced4ddcb4097134ff3c332f xmlns="fe85ff3f-8f5b-43b7-8ef1-1a945e2e3de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DD1EAB1B70574F91A7F8414B0BC8D2" ma:contentTypeVersion="26" ma:contentTypeDescription="Een nieuw document maken." ma:contentTypeScope="" ma:versionID="0a08c5a36269eb480e6248dd355e1bfb">
  <xsd:schema xmlns:xsd="http://www.w3.org/2001/XMLSchema" xmlns:xs="http://www.w3.org/2001/XMLSchema" xmlns:p="http://schemas.microsoft.com/office/2006/metadata/properties" xmlns:ns1="http://schemas.microsoft.com/sharepoint/v3" xmlns:ns2="671575af-a2a8-4668-812e-64231d64082d" xmlns:ns3="fe85ff3f-8f5b-43b7-8ef1-1a945e2e3de7" targetNamespace="http://schemas.microsoft.com/office/2006/metadata/properties" ma:root="true" ma:fieldsID="ecc909b5317bd37d2890ee43cc71e90f" ns1:_="" ns2:_="" ns3:_="">
    <xsd:import namespace="http://schemas.microsoft.com/sharepoint/v3"/>
    <xsd:import namespace="671575af-a2a8-4668-812e-64231d64082d"/>
    <xsd:import namespace="fe85ff3f-8f5b-43b7-8ef1-1a945e2e3de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1:_ip_UnifiedCompliancePolicyProperties" minOccurs="0"/>
                <xsd:element ref="ns1:_ip_UnifiedCompliancePolicyUIAction" minOccurs="0"/>
                <xsd:element ref="ns3:MediaLengthInSeconds" minOccurs="0"/>
                <xsd:element ref="ns2:TaxCatchAll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Eigenschappen van het geïntegreerd beleid voor naleving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Actie van de gebruikersinterface van het geïntegreerd beleid voor naleving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1575af-a2a8-4668-812e-64231d64082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Hint-hash delen" ma:internalName="SharingHintHash" ma:readOnly="true">
      <xsd:simpleType>
        <xsd:restriction base="dms:Text"/>
      </xsd:simpleType>
    </xsd:element>
    <xsd:element name="SharedWithDetails" ma:index="10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atst gedeeld, per gebruik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atst gedeeld, per tijdstip" ma:description="" ma:internalName="LastSharedByTime" ma:readOnly="true">
      <xsd:simpleType>
        <xsd:restriction base="dms:DateTime"/>
      </xsd:simpleType>
    </xsd:element>
    <xsd:element name="TaxCatchAll" ma:index="26" nillable="true" ma:displayName="Taxonomy Catch All Column" ma:hidden="true" ma:list="{f42730d1-d96f-4c7a-8de7-539d6fdb0777}" ma:internalName="TaxCatchAll" ma:showField="CatchAllData" ma:web="671575af-a2a8-4668-812e-64231d6408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85ff3f-8f5b-43b7-8ef1-1a945e2e3d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5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8" nillable="true" ma:taxonomy="true" ma:internalName="lcf76f155ced4ddcb4097134ff3c332f" ma:taxonomyFieldName="MediaServiceImageTags" ma:displayName="Afbeeldingtags" ma:readOnly="false" ma:fieldId="{5cf76f15-5ced-4ddc-b409-7134ff3c332f}" ma:taxonomyMulti="true" ma:sspId="faa9b152-5da5-4d52-bd6e-eaa22e0294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B024A48-CE9C-45BE-A893-5CCD08377C4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3EDA03-5C36-4E4A-80FD-26FC5C626F9D}">
  <ds:schemaRefs>
    <ds:schemaRef ds:uri="http://purl.org/dc/elements/1.1/"/>
    <ds:schemaRef ds:uri="http://schemas.microsoft.com/office/2006/metadata/properties"/>
    <ds:schemaRef ds:uri="fe85ff3f-8f5b-43b7-8ef1-1a945e2e3de7"/>
    <ds:schemaRef ds:uri="671575af-a2a8-4668-812e-64231d64082d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C665AEB-65AF-4F6B-A091-29C4BC8A13E5}"/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564</Words>
  <Application>Microsoft Office PowerPoint</Application>
  <PresentationFormat>Breedbeeld</PresentationFormat>
  <Paragraphs>48</Paragraphs>
  <Slides>2</Slides>
  <Notes>2</Notes>
  <HiddenSlides>0</HiddenSlides>
  <MMClips>0</MMClips>
  <ScaleCrop>false</ScaleCrop>
  <HeadingPairs>
    <vt:vector size="4" baseType="variant">
      <vt:variant>
        <vt:lpstr>Thema</vt:lpstr>
      </vt:variant>
      <vt:variant>
        <vt:i4>2</vt:i4>
      </vt:variant>
      <vt:variant>
        <vt:lpstr>Diatitels</vt:lpstr>
      </vt:variant>
      <vt:variant>
        <vt:i4>2</vt:i4>
      </vt:variant>
    </vt:vector>
  </HeadingPairs>
  <TitlesOfParts>
    <vt:vector size="4" baseType="lpstr">
      <vt:lpstr>Kantoorthema</vt:lpstr>
      <vt:lpstr>HersenletselNetwerk</vt:lpstr>
      <vt:lpstr>Nieuwsbrief    </vt:lpstr>
      <vt:lpstr>Nieuwsbrief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Kirsten de Jong</dc:creator>
  <cp:lastModifiedBy>Marlon Smeitink</cp:lastModifiedBy>
  <cp:revision>326</cp:revision>
  <dcterms:created xsi:type="dcterms:W3CDTF">2023-02-07T14:06:36Z</dcterms:created>
  <dcterms:modified xsi:type="dcterms:W3CDTF">2024-11-26T12:52:55Z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0x0101008ADD1EAB1B70574F91A7F8414B0BC8D2</vt:lpwstr>
  </property>
  <property fmtid="{D5CDD505-2E9C-101B-9397-08002B2CF9AE}" pid="3" name="MediaServiceImageTags">
    <vt:lpwstr/>
  </property>
</Properties>
</file>