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80" r:id="rId7"/>
    <p:sldId id="281" r:id="rId8"/>
    <p:sldId id="282" r:id="rId9"/>
    <p:sldId id="290" r:id="rId10"/>
    <p:sldId id="283" r:id="rId11"/>
    <p:sldId id="284" r:id="rId12"/>
    <p:sldId id="285" r:id="rId13"/>
    <p:sldId id="286" r:id="rId14"/>
    <p:sldId id="287" r:id="rId15"/>
    <p:sldId id="29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483"/>
    <a:srgbClr val="61B550"/>
    <a:srgbClr val="1B4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DECF3-0AC2-476F-A1EB-A37D7E35872C}" v="489" dt="2025-12-08T13:18:4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081" autoAdjust="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 Heinsbroek" userId="63faff3c-b9b1-4ac4-a66b-55028a3c2089" providerId="ADAL" clId="{E26DD64F-EE51-4F3D-8061-62148EC4CD39}"/>
    <pc:docChg chg="custSel addSld delSld modSld">
      <pc:chgData name="Mirjam  Heinsbroek" userId="63faff3c-b9b1-4ac4-a66b-55028a3c2089" providerId="ADAL" clId="{E26DD64F-EE51-4F3D-8061-62148EC4CD39}" dt="2025-12-08T13:18:48.513" v="355" actId="313"/>
      <pc:docMkLst>
        <pc:docMk/>
      </pc:docMkLst>
      <pc:sldChg chg="addSp delSp modSp mod delAnim modAnim">
        <pc:chgData name="Mirjam  Heinsbroek" userId="63faff3c-b9b1-4ac4-a66b-55028a3c2089" providerId="ADAL" clId="{E26DD64F-EE51-4F3D-8061-62148EC4CD39}" dt="2025-12-08T10:21:15.643" v="18"/>
        <pc:sldMkLst>
          <pc:docMk/>
          <pc:sldMk cId="3768438245" sldId="259"/>
        </pc:sldMkLst>
        <pc:picChg chg="add mod">
          <ac:chgData name="Mirjam  Heinsbroek" userId="63faff3c-b9b1-4ac4-a66b-55028a3c2089" providerId="ADAL" clId="{E26DD64F-EE51-4F3D-8061-62148EC4CD39}" dt="2025-12-08T10:21:10.645" v="16" actId="1076"/>
          <ac:picMkLst>
            <pc:docMk/>
            <pc:sldMk cId="3768438245" sldId="259"/>
            <ac:picMk id="2" creationId="{39DE37C7-2B22-FAC3-FB2D-B9CF248D1691}"/>
          </ac:picMkLst>
        </pc:picChg>
        <pc:picChg chg="add mod">
          <ac:chgData name="Mirjam  Heinsbroek" userId="63faff3c-b9b1-4ac4-a66b-55028a3c2089" providerId="ADAL" clId="{E26DD64F-EE51-4F3D-8061-62148EC4CD39}" dt="2025-12-08T10:21:12.083" v="17"/>
          <ac:picMkLst>
            <pc:docMk/>
            <pc:sldMk cId="3768438245" sldId="259"/>
            <ac:picMk id="3" creationId="{24ED1D17-719C-6A7C-DB46-D6E3E363701D}"/>
          </ac:picMkLst>
        </pc:picChg>
        <pc:picChg chg="del">
          <ac:chgData name="Mirjam  Heinsbroek" userId="63faff3c-b9b1-4ac4-a66b-55028a3c2089" providerId="ADAL" clId="{E26DD64F-EE51-4F3D-8061-62148EC4CD39}" dt="2025-12-08T10:17:18.222" v="0" actId="478"/>
          <ac:picMkLst>
            <pc:docMk/>
            <pc:sldMk cId="3768438245" sldId="259"/>
            <ac:picMk id="8" creationId="{F92DE2D2-3021-9ABD-E646-F24AAC826F00}"/>
          </ac:picMkLst>
        </pc:picChg>
      </pc:sldChg>
      <pc:sldChg chg="addSp delSp modSp mod delAnim modAnim">
        <pc:chgData name="Mirjam  Heinsbroek" userId="63faff3c-b9b1-4ac4-a66b-55028a3c2089" providerId="ADAL" clId="{E26DD64F-EE51-4F3D-8061-62148EC4CD39}" dt="2025-12-08T10:20:41.985" v="11" actId="1076"/>
        <pc:sldMkLst>
          <pc:docMk/>
          <pc:sldMk cId="3098342638" sldId="280"/>
        </pc:sldMkLst>
        <pc:spChg chg="add del mod">
          <ac:chgData name="Mirjam  Heinsbroek" userId="63faff3c-b9b1-4ac4-a66b-55028a3c2089" providerId="ADAL" clId="{E26DD64F-EE51-4F3D-8061-62148EC4CD39}" dt="2025-12-08T10:20:38.341" v="10" actId="478"/>
          <ac:spMkLst>
            <pc:docMk/>
            <pc:sldMk cId="3098342638" sldId="280"/>
            <ac:spMk id="5" creationId="{AB60C9F2-3507-CEF7-F178-E4079771AF2C}"/>
          </ac:spMkLst>
        </pc:spChg>
        <pc:picChg chg="add del mod">
          <ac:chgData name="Mirjam  Heinsbroek" userId="63faff3c-b9b1-4ac4-a66b-55028a3c2089" providerId="ADAL" clId="{E26DD64F-EE51-4F3D-8061-62148EC4CD39}" dt="2025-12-08T10:18:06.004" v="5" actId="478"/>
          <ac:picMkLst>
            <pc:docMk/>
            <pc:sldMk cId="3098342638" sldId="280"/>
            <ac:picMk id="2" creationId="{20BAB05B-57EC-DDF9-BCA5-E5F5E4A85698}"/>
          </ac:picMkLst>
        </pc:picChg>
        <pc:picChg chg="add mod">
          <ac:chgData name="Mirjam  Heinsbroek" userId="63faff3c-b9b1-4ac4-a66b-55028a3c2089" providerId="ADAL" clId="{E26DD64F-EE51-4F3D-8061-62148EC4CD39}" dt="2025-12-08T10:20:41.985" v="11" actId="1076"/>
          <ac:picMkLst>
            <pc:docMk/>
            <pc:sldMk cId="3098342638" sldId="280"/>
            <ac:picMk id="7" creationId="{BD296078-CB9D-A612-ADD9-FCF11A985C69}"/>
          </ac:picMkLst>
        </pc:picChg>
        <pc:picChg chg="del">
          <ac:chgData name="Mirjam  Heinsbroek" userId="63faff3c-b9b1-4ac4-a66b-55028a3c2089" providerId="ADAL" clId="{E26DD64F-EE51-4F3D-8061-62148EC4CD39}" dt="2025-12-08T10:17:21.749" v="1" actId="478"/>
          <ac:picMkLst>
            <pc:docMk/>
            <pc:sldMk cId="3098342638" sldId="280"/>
            <ac:picMk id="8" creationId="{F74828E1-1DC8-7140-7316-E1D046E96F89}"/>
          </ac:picMkLst>
        </pc:picChg>
      </pc:sldChg>
      <pc:sldChg chg="modSp modAnim">
        <pc:chgData name="Mirjam  Heinsbroek" userId="63faff3c-b9b1-4ac4-a66b-55028a3c2089" providerId="ADAL" clId="{E26DD64F-EE51-4F3D-8061-62148EC4CD39}" dt="2025-12-08T10:48:17.635" v="136" actId="313"/>
        <pc:sldMkLst>
          <pc:docMk/>
          <pc:sldMk cId="2808122899" sldId="282"/>
        </pc:sldMkLst>
        <pc:spChg chg="mod">
          <ac:chgData name="Mirjam  Heinsbroek" userId="63faff3c-b9b1-4ac4-a66b-55028a3c2089" providerId="ADAL" clId="{E26DD64F-EE51-4F3D-8061-62148EC4CD39}" dt="2025-12-08T10:46:29.359" v="36" actId="20577"/>
          <ac:spMkLst>
            <pc:docMk/>
            <pc:sldMk cId="2808122899" sldId="282"/>
            <ac:spMk id="2" creationId="{65F2A585-2B62-D811-461D-FF53ED0FF697}"/>
          </ac:spMkLst>
        </pc:spChg>
        <pc:spChg chg="mod">
          <ac:chgData name="Mirjam  Heinsbroek" userId="63faff3c-b9b1-4ac4-a66b-55028a3c2089" providerId="ADAL" clId="{E26DD64F-EE51-4F3D-8061-62148EC4CD39}" dt="2025-12-08T10:48:02.670" v="135" actId="20577"/>
          <ac:spMkLst>
            <pc:docMk/>
            <pc:sldMk cId="2808122899" sldId="282"/>
            <ac:spMk id="3" creationId="{4C325641-B612-03AC-039C-9F7A9381EF85}"/>
          </ac:spMkLst>
        </pc:spChg>
        <pc:spChg chg="mod">
          <ac:chgData name="Mirjam  Heinsbroek" userId="63faff3c-b9b1-4ac4-a66b-55028a3c2089" providerId="ADAL" clId="{E26DD64F-EE51-4F3D-8061-62148EC4CD39}" dt="2025-12-08T10:48:17.635" v="136" actId="313"/>
          <ac:spMkLst>
            <pc:docMk/>
            <pc:sldMk cId="2808122899" sldId="282"/>
            <ac:spMk id="4" creationId="{6C039AEC-40A7-24F2-4145-95117B41B950}"/>
          </ac:spMkLst>
        </pc:spChg>
      </pc:sldChg>
      <pc:sldChg chg="addSp delSp modSp mod delAnim">
        <pc:chgData name="Mirjam  Heinsbroek" userId="63faff3c-b9b1-4ac4-a66b-55028a3c2089" providerId="ADAL" clId="{E26DD64F-EE51-4F3D-8061-62148EC4CD39}" dt="2025-12-08T11:08:18.411" v="158" actId="20577"/>
        <pc:sldMkLst>
          <pc:docMk/>
          <pc:sldMk cId="3719938770" sldId="287"/>
        </pc:sldMkLst>
        <pc:spChg chg="mod">
          <ac:chgData name="Mirjam  Heinsbroek" userId="63faff3c-b9b1-4ac4-a66b-55028a3c2089" providerId="ADAL" clId="{E26DD64F-EE51-4F3D-8061-62148EC4CD39}" dt="2025-12-08T11:08:18.411" v="158" actId="20577"/>
          <ac:spMkLst>
            <pc:docMk/>
            <pc:sldMk cId="3719938770" sldId="287"/>
            <ac:spMk id="5" creationId="{87AE716B-0C27-6F67-2289-A5D9B9C976C0}"/>
          </ac:spMkLst>
        </pc:spChg>
        <pc:picChg chg="add mod">
          <ac:chgData name="Mirjam  Heinsbroek" userId="63faff3c-b9b1-4ac4-a66b-55028a3c2089" providerId="ADAL" clId="{E26DD64F-EE51-4F3D-8061-62148EC4CD39}" dt="2025-12-08T11:07:45.677" v="142" actId="1076"/>
          <ac:picMkLst>
            <pc:docMk/>
            <pc:sldMk cId="3719938770" sldId="287"/>
            <ac:picMk id="3" creationId="{A079C4CA-5FF7-3389-5338-2847FDEBF282}"/>
          </ac:picMkLst>
        </pc:picChg>
        <pc:picChg chg="del">
          <ac:chgData name="Mirjam  Heinsbroek" userId="63faff3c-b9b1-4ac4-a66b-55028a3c2089" providerId="ADAL" clId="{E26DD64F-EE51-4F3D-8061-62148EC4CD39}" dt="2025-12-08T11:04:22.866" v="138" actId="478"/>
          <ac:picMkLst>
            <pc:docMk/>
            <pc:sldMk cId="3719938770" sldId="287"/>
            <ac:picMk id="4" creationId="{2EFB5942-C5BD-06C4-D958-A9A930D25AB2}"/>
          </ac:picMkLst>
        </pc:picChg>
      </pc:sldChg>
      <pc:sldChg chg="del">
        <pc:chgData name="Mirjam  Heinsbroek" userId="63faff3c-b9b1-4ac4-a66b-55028a3c2089" providerId="ADAL" clId="{E26DD64F-EE51-4F3D-8061-62148EC4CD39}" dt="2025-12-08T11:04:18.668" v="137" actId="47"/>
        <pc:sldMkLst>
          <pc:docMk/>
          <pc:sldMk cId="1629512542" sldId="288"/>
        </pc:sldMkLst>
      </pc:sldChg>
      <pc:sldChg chg="del">
        <pc:chgData name="Mirjam  Heinsbroek" userId="63faff3c-b9b1-4ac4-a66b-55028a3c2089" providerId="ADAL" clId="{E26DD64F-EE51-4F3D-8061-62148EC4CD39}" dt="2025-12-08T13:14:37.696" v="190" actId="47"/>
        <pc:sldMkLst>
          <pc:docMk/>
          <pc:sldMk cId="1243640515" sldId="289"/>
        </pc:sldMkLst>
      </pc:sldChg>
      <pc:sldChg chg="modSp add">
        <pc:chgData name="Mirjam  Heinsbroek" userId="63faff3c-b9b1-4ac4-a66b-55028a3c2089" providerId="ADAL" clId="{E26DD64F-EE51-4F3D-8061-62148EC4CD39}" dt="2025-12-08T13:18:48.513" v="355" actId="313"/>
        <pc:sldMkLst>
          <pc:docMk/>
          <pc:sldMk cId="2569862876" sldId="290"/>
        </pc:sldMkLst>
        <pc:spChg chg="mod">
          <ac:chgData name="Mirjam  Heinsbroek" userId="63faff3c-b9b1-4ac4-a66b-55028a3c2089" providerId="ADAL" clId="{E26DD64F-EE51-4F3D-8061-62148EC4CD39}" dt="2025-12-08T13:18:48.513" v="355" actId="313"/>
          <ac:spMkLst>
            <pc:docMk/>
            <pc:sldMk cId="2569862876" sldId="290"/>
            <ac:spMk id="3" creationId="{6C346959-4520-3FD8-3B81-79D35D20199C}"/>
          </ac:spMkLst>
        </pc:spChg>
        <pc:spChg chg="mod">
          <ac:chgData name="Mirjam  Heinsbroek" userId="63faff3c-b9b1-4ac4-a66b-55028a3c2089" providerId="ADAL" clId="{E26DD64F-EE51-4F3D-8061-62148EC4CD39}" dt="2025-12-08T13:18:44.203" v="354" actId="20577"/>
          <ac:spMkLst>
            <pc:docMk/>
            <pc:sldMk cId="2569862876" sldId="290"/>
            <ac:spMk id="4" creationId="{14F68D32-B9D6-54E7-AE93-F360CC63C366}"/>
          </ac:spMkLst>
        </pc:spChg>
      </pc:sldChg>
      <pc:sldChg chg="addSp delSp modSp add mod">
        <pc:chgData name="Mirjam  Heinsbroek" userId="63faff3c-b9b1-4ac4-a66b-55028a3c2089" providerId="ADAL" clId="{E26DD64F-EE51-4F3D-8061-62148EC4CD39}" dt="2025-12-08T13:14:34.879" v="189" actId="1076"/>
        <pc:sldMkLst>
          <pc:docMk/>
          <pc:sldMk cId="3020826759" sldId="291"/>
        </pc:sldMkLst>
        <pc:spChg chg="mod">
          <ac:chgData name="Mirjam  Heinsbroek" userId="63faff3c-b9b1-4ac4-a66b-55028a3c2089" providerId="ADAL" clId="{E26DD64F-EE51-4F3D-8061-62148EC4CD39}" dt="2025-12-08T13:14:20.096" v="185" actId="14100"/>
          <ac:spMkLst>
            <pc:docMk/>
            <pc:sldMk cId="3020826759" sldId="291"/>
            <ac:spMk id="2" creationId="{8C409B91-2563-7F90-6C3E-ED3999261F32}"/>
          </ac:spMkLst>
        </pc:spChg>
        <pc:spChg chg="del">
          <ac:chgData name="Mirjam  Heinsbroek" userId="63faff3c-b9b1-4ac4-a66b-55028a3c2089" providerId="ADAL" clId="{E26DD64F-EE51-4F3D-8061-62148EC4CD39}" dt="2025-12-08T13:14:10.684" v="183" actId="478"/>
          <ac:spMkLst>
            <pc:docMk/>
            <pc:sldMk cId="3020826759" sldId="291"/>
            <ac:spMk id="5" creationId="{29A3D57C-DCFD-35BE-A669-24630248B18D}"/>
          </ac:spMkLst>
        </pc:spChg>
        <pc:picChg chg="del">
          <ac:chgData name="Mirjam  Heinsbroek" userId="63faff3c-b9b1-4ac4-a66b-55028a3c2089" providerId="ADAL" clId="{E26DD64F-EE51-4F3D-8061-62148EC4CD39}" dt="2025-12-08T13:14:04.067" v="181" actId="478"/>
          <ac:picMkLst>
            <pc:docMk/>
            <pc:sldMk cId="3020826759" sldId="291"/>
            <ac:picMk id="3" creationId="{C0FB7D08-C301-CB9F-A6B8-90C3EC0D406C}"/>
          </ac:picMkLst>
        </pc:picChg>
        <pc:picChg chg="add del">
          <ac:chgData name="Mirjam  Heinsbroek" userId="63faff3c-b9b1-4ac4-a66b-55028a3c2089" providerId="ADAL" clId="{E26DD64F-EE51-4F3D-8061-62148EC4CD39}" dt="2025-12-08T13:13:17.827" v="161" actId="478"/>
          <ac:picMkLst>
            <pc:docMk/>
            <pc:sldMk cId="3020826759" sldId="291"/>
            <ac:picMk id="4" creationId="{560A8670-0DF9-D693-B080-DB3C8AB381F9}"/>
          </ac:picMkLst>
        </pc:picChg>
        <pc:picChg chg="add mod">
          <ac:chgData name="Mirjam  Heinsbroek" userId="63faff3c-b9b1-4ac4-a66b-55028a3c2089" providerId="ADAL" clId="{E26DD64F-EE51-4F3D-8061-62148EC4CD39}" dt="2025-12-08T13:14:34.879" v="189" actId="1076"/>
          <ac:picMkLst>
            <pc:docMk/>
            <pc:sldMk cId="3020826759" sldId="291"/>
            <ac:picMk id="6" creationId="{6BA782ED-6328-2EDC-389B-C1146CB6B1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6DB7-93DE-4F3E-8B94-F3CE61F11DD7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8FE4-9D8E-4B11-9311-1673E46191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64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35473-C206-AEE5-32AD-F1F80F55E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B932F-4ED4-E591-B15F-6E2EDC747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884B0-6449-1D6B-3AF8-FED2D63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372A3-91CD-793B-77A6-BC4F7004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423" y="6356350"/>
            <a:ext cx="9658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7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35473-C206-AEE5-32AD-F1F80F55E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B932F-4ED4-E591-B15F-6E2EDC747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884B0-6449-1D6B-3AF8-FED2D63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372A3-91CD-793B-77A6-BC4F7004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423" y="6356350"/>
            <a:ext cx="9658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9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3B93D-9059-90E8-2AF1-DFEC8DC9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1A6D4-F2A0-5217-82E8-67AA2C5D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537207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2444307-E57A-C89B-ACBD-19CF32C2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3617AEC-6793-25CB-5550-EB67973E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21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A6EB9-BFD5-9F56-A300-2A4DDBD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711F1-7F7C-3500-80E1-27CB112A4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01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01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8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4790"/>
            <a:ext cx="5492578" cy="310154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8FA3634-7EBE-F594-2443-126B982A49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84825" cy="6858000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F4957AA-D630-7DA2-4F6A-0C6C695C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649330"/>
            <a:ext cx="5492578" cy="1525460"/>
          </a:xfrm>
        </p:spPr>
        <p:txBody>
          <a:bodyPr anchor="t"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60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74790"/>
            <a:ext cx="5257800" cy="38676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8FA3634-7EBE-F594-2443-126B982A49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4369" y="1"/>
            <a:ext cx="5667632" cy="6858000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475FF6-449F-FA2E-CEDD-E3CFB303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0"/>
            <a:ext cx="5492578" cy="1525460"/>
          </a:xfrm>
        </p:spPr>
        <p:txBody>
          <a:bodyPr anchor="t"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29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0263F-B9E4-D053-032C-A4BE3CA7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5A666167-AF01-8F61-0122-15447CB4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3D8C6C6-6121-43A2-BCF4-4FC6C8AC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7F586F89-2558-0E0F-420E-8565DD14E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57" y="1628903"/>
            <a:ext cx="5371070" cy="3672146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28B58BF7-4FA0-7351-9EF1-8297665C4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6384" y="1628903"/>
            <a:ext cx="5371070" cy="3672146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11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8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786949-8DEE-A621-B6D0-8A4DD742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FAFA73-B6ED-0535-5963-840F59CA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9E88-7C6F-C0BB-9C38-AB61D38C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5E20011-DED2-9444-9913-52EA67555B30}" type="datetimeFigureOut">
              <a:rPr lang="nl-NL" smtClean="0"/>
              <a:pPr/>
              <a:t>8-12-2025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7A922-9CFD-4248-5521-A00F4765E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E00A06-E627-EEC6-421F-157DC300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1" r:id="rId5"/>
    <p:sldLayoutId id="2147483662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6248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6248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6PgxSq8AFE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W6PgxSq8AFE?feature=oembed" TargetMode="External"/><Relationship Id="rId1" Type="http://schemas.openxmlformats.org/officeDocument/2006/relationships/video" Target="https://www.youtube.com/embed/uXQHU8ItdSM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6PgxSq8AF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3D6155-AE7B-A70F-EF9F-2BA6C6C2E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1463521"/>
          </a:xfrm>
        </p:spPr>
        <p:txBody>
          <a:bodyPr>
            <a:normAutofit/>
          </a:bodyPr>
          <a:lstStyle/>
          <a:p>
            <a:r>
              <a:rPr lang="nl-NL" sz="5400" dirty="0"/>
              <a:t>Basiscursus Palliatieve Zorg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0BE454F-DB1F-FD22-9E5E-F9572BB59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1" y="2854786"/>
            <a:ext cx="9829800" cy="1655762"/>
          </a:xfrm>
        </p:spPr>
        <p:txBody>
          <a:bodyPr>
            <a:normAutofit/>
          </a:bodyPr>
          <a:lstStyle/>
          <a:p>
            <a:pPr algn="ctr"/>
            <a:r>
              <a:rPr lang="nl-NL" sz="7200" dirty="0"/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32367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53E5B-B1AD-B67D-1DC6-D3520B0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Helpen bij verlies en verdriet</a:t>
            </a:r>
          </a:p>
        </p:txBody>
      </p:sp>
      <p:pic>
        <p:nvPicPr>
          <p:cNvPr id="6" name="Onlinemedia 5" title="Manu Keirse over omgaan met mensen in rouw">
            <a:hlinkClick r:id="" action="ppaction://media"/>
            <a:extLst>
              <a:ext uri="{FF2B5EF4-FFF2-40B4-BE49-F238E27FC236}">
                <a16:creationId xmlns:a16="http://schemas.microsoft.com/office/drawing/2014/main" id="{B48A43CF-C57E-213A-BBB4-20D7561B351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2112812"/>
            <a:ext cx="5181600" cy="2925762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C21FF61-B25C-B67E-02C1-82D4C3B90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080" y="1947545"/>
            <a:ext cx="5181600" cy="3500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chemeClr val="accent2"/>
                </a:solidFill>
              </a:rPr>
              <a:t>Vier sleutels</a:t>
            </a:r>
          </a:p>
          <a:p>
            <a:pPr marL="457200" indent="-457200">
              <a:buAutoNum type="arabicPeriod"/>
            </a:pPr>
            <a:r>
              <a:rPr lang="nl-NL" sz="2800" dirty="0"/>
              <a:t>Luisteren</a:t>
            </a:r>
          </a:p>
          <a:p>
            <a:pPr marL="457200" indent="-457200">
              <a:buAutoNum type="arabicPeriod"/>
            </a:pPr>
            <a:r>
              <a:rPr lang="nl-NL" sz="2800" dirty="0"/>
              <a:t>Informatie</a:t>
            </a:r>
          </a:p>
          <a:p>
            <a:pPr marL="457200" indent="-457200">
              <a:buAutoNum type="arabicPeriod"/>
            </a:pPr>
            <a:r>
              <a:rPr lang="nl-NL" sz="2800" dirty="0"/>
              <a:t>Warmte</a:t>
            </a:r>
          </a:p>
          <a:p>
            <a:pPr marL="457200" indent="-457200">
              <a:buAutoNum type="arabicPeriod"/>
            </a:pPr>
            <a:r>
              <a:rPr lang="nl-NL" sz="2800" dirty="0"/>
              <a:t>Herinneren</a:t>
            </a:r>
          </a:p>
        </p:txBody>
      </p:sp>
    </p:spTree>
    <p:extLst>
      <p:ext uri="{BB962C8B-B14F-4D97-AF65-F5344CB8AC3E}">
        <p14:creationId xmlns:p14="http://schemas.microsoft.com/office/powerpoint/2010/main" val="412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9369A-7C28-69BE-88A9-7A3071F0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Zorgen voor jezelf en elkaar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AE716B-0C27-6F67-2289-A5D9B9C976C0}"/>
              </a:ext>
            </a:extLst>
          </p:cNvPr>
          <p:cNvSpPr txBox="1"/>
          <p:nvPr/>
        </p:nvSpPr>
        <p:spPr>
          <a:xfrm>
            <a:off x="838200" y="2760586"/>
            <a:ext cx="31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chemeClr val="accent2"/>
                </a:solidFill>
              </a:rPr>
              <a:t>Wat </a:t>
            </a:r>
            <a:r>
              <a:rPr lang="nl-NL" sz="3600" b="1" dirty="0">
                <a:solidFill>
                  <a:schemeClr val="accent2"/>
                </a:solidFill>
              </a:rPr>
              <a:t>helpt jou?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79C4CA-5FF7-3389-5338-2847FDEB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273" y="1441174"/>
            <a:ext cx="5427859" cy="43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3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EABD-F264-C48F-46FD-FC04A28D4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09B91-2563-7F90-6C3E-ED399926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640" y="0"/>
            <a:ext cx="3727796" cy="1325563"/>
          </a:xfrm>
        </p:spPr>
        <p:txBody>
          <a:bodyPr/>
          <a:lstStyle/>
          <a:p>
            <a:r>
              <a:rPr lang="nl-NL" dirty="0"/>
              <a:t>Afsluiting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A782ED-6328-2EDC-389B-C1146CB6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103087"/>
            <a:ext cx="7884160" cy="43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9FFCE7B-93F4-3ADC-4BDA-FA3CBD2C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terugblik en vooruitblik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C1E5779-44A5-3AE0-D756-9833B2918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Dagdeel 1</a:t>
            </a:r>
          </a:p>
          <a:p>
            <a:r>
              <a:rPr lang="nl-NL" sz="2000" dirty="0"/>
              <a:t>Wat is palliatieve zorg</a:t>
            </a:r>
          </a:p>
          <a:p>
            <a:r>
              <a:rPr lang="nl-NL" sz="2000" dirty="0"/>
              <a:t>Communicatie met patiënten en naasten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Voorbereiding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847C2B-DFCC-574E-4BB8-FFEFC60389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Dagdeel 2</a:t>
            </a:r>
          </a:p>
          <a:p>
            <a:r>
              <a:rPr lang="nl-NL" sz="2000" dirty="0"/>
              <a:t>De stervensfase</a:t>
            </a:r>
          </a:p>
          <a:p>
            <a:r>
              <a:rPr lang="nl-NL" sz="2000" dirty="0"/>
              <a:t>Nazorg en rouw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Voorbereiding</a:t>
            </a:r>
          </a:p>
        </p:txBody>
      </p:sp>
      <p:pic>
        <p:nvPicPr>
          <p:cNvPr id="7" name="Onlinemedia 5" title="Wat is palliatieve zorg?">
            <a:hlinkClick r:id="" action="ppaction://media"/>
            <a:extLst>
              <a:ext uri="{FF2B5EF4-FFF2-40B4-BE49-F238E27FC236}">
                <a16:creationId xmlns:a16="http://schemas.microsoft.com/office/drawing/2014/main" id="{2DF6376B-0019-7737-3440-8384E0BCB5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7585" y="3984508"/>
            <a:ext cx="3203354" cy="1808480"/>
          </a:xfrm>
          <a:prstGeom prst="rect">
            <a:avLst/>
          </a:prstGeom>
        </p:spPr>
      </p:pic>
      <p:pic>
        <p:nvPicPr>
          <p:cNvPr id="2" name="Onlinemedia 6" title="Manu Keirse over omgaan met mensen in rouw">
            <a:hlinkClick r:id="" action="ppaction://media"/>
            <a:extLst>
              <a:ext uri="{FF2B5EF4-FFF2-40B4-BE49-F238E27FC236}">
                <a16:creationId xmlns:a16="http://schemas.microsoft.com/office/drawing/2014/main" id="{39DE37C7-2B22-FAC3-FB2D-B9CF248D169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88515" y="3984508"/>
            <a:ext cx="3203354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01DC-19C9-078A-323F-96EBEAB8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9802CAD-4638-CF91-37D2-55DD7B25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Dagdeel 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EC65C-5049-910D-939C-57509552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8903"/>
            <a:ext cx="5181600" cy="3500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De stervensfase</a:t>
            </a:r>
          </a:p>
          <a:p>
            <a:r>
              <a:rPr lang="nl-NL" dirty="0"/>
              <a:t>Het normale sterven</a:t>
            </a:r>
          </a:p>
          <a:p>
            <a:r>
              <a:rPr lang="nl-NL" dirty="0"/>
              <a:t>Zorg voor de stervende en naaste</a:t>
            </a:r>
          </a:p>
          <a:p>
            <a:r>
              <a:rPr lang="nl-NL" dirty="0"/>
              <a:t>Dilemma’s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Nazorg en rouw</a:t>
            </a:r>
          </a:p>
          <a:p>
            <a:r>
              <a:rPr lang="nl-NL" dirty="0"/>
              <a:t>Zorg na overlijden</a:t>
            </a:r>
          </a:p>
          <a:p>
            <a:r>
              <a:rPr lang="nl-NL" dirty="0"/>
              <a:t>Rouwtaken en ondersteunen</a:t>
            </a:r>
          </a:p>
          <a:p>
            <a:r>
              <a:rPr lang="nl-NL" dirty="0"/>
              <a:t>Zorgen voor jezelf en elkaar</a:t>
            </a:r>
          </a:p>
          <a:p>
            <a:endParaRPr lang="nl-NL" sz="2000" dirty="0"/>
          </a:p>
        </p:txBody>
      </p:sp>
      <p:pic>
        <p:nvPicPr>
          <p:cNvPr id="7" name="Onlinemedia 6" title="Manu Keirse over omgaan met mensen in rouw">
            <a:hlinkClick r:id="" action="ppaction://media"/>
            <a:extLst>
              <a:ext uri="{FF2B5EF4-FFF2-40B4-BE49-F238E27FC236}">
                <a16:creationId xmlns:a16="http://schemas.microsoft.com/office/drawing/2014/main" id="{BD296078-CB9D-A612-ADD9-FCF11A985C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45315" y="1490869"/>
            <a:ext cx="468296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C1EA-C602-49AF-1CEF-160C5389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70879A2-2FB6-0992-38D4-12594384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6" y="-51329"/>
            <a:ext cx="7212497" cy="1325563"/>
          </a:xfrm>
        </p:spPr>
        <p:txBody>
          <a:bodyPr>
            <a:normAutofit/>
          </a:bodyPr>
          <a:lstStyle/>
          <a:p>
            <a:r>
              <a:rPr lang="nl-NL" sz="2800" dirty="0"/>
              <a:t>Hoe herken je de stervensfase?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21628F-5D77-15F7-957C-6D8E7479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0"/>
            <a:ext cx="5303520" cy="7441028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44AAE143-0345-954F-E09C-9AEF011ED51C}"/>
              </a:ext>
            </a:extLst>
          </p:cNvPr>
          <p:cNvSpPr txBox="1">
            <a:spLocks/>
          </p:cNvSpPr>
          <p:nvPr/>
        </p:nvSpPr>
        <p:spPr>
          <a:xfrm>
            <a:off x="758686" y="1370818"/>
            <a:ext cx="5883965" cy="4875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248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248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248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248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248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nl-NL" sz="3200" dirty="0"/>
              <a:t>Niet meer eten en drinken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Verminderde urineproductie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Toenemende zwakte en bedlegerigheid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Snelle, zwakke pols, 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Koude handen en voeten, spitse neus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Onregelmatige en/of reutelende ademhaling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Toenemende sufheid</a:t>
            </a:r>
          </a:p>
          <a:p>
            <a:pPr>
              <a:lnSpc>
                <a:spcPct val="160000"/>
              </a:lnSpc>
            </a:pPr>
            <a:r>
              <a:rPr lang="nl-NL" sz="3200" dirty="0"/>
              <a:t>Onrust en desoriëntatie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7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2A585-2B62-D811-461D-FF53ED0F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in de stervensfase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25641-B612-03AC-039C-9F7A9381EF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Voor stervende</a:t>
            </a:r>
          </a:p>
          <a:p>
            <a:r>
              <a:rPr lang="nl-NL" dirty="0"/>
              <a:t>Pijn</a:t>
            </a:r>
          </a:p>
          <a:p>
            <a:r>
              <a:rPr lang="nl-NL" dirty="0"/>
              <a:t>Benauwdheid</a:t>
            </a:r>
          </a:p>
          <a:p>
            <a:r>
              <a:rPr lang="nl-NL" dirty="0"/>
              <a:t>Delier</a:t>
            </a:r>
            <a:br>
              <a:rPr lang="nl-NL" dirty="0"/>
            </a:br>
            <a:endParaRPr lang="nl-NL" sz="1800" i="1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039AEC-40A7-24F2-4145-95117B41B9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Voor naasten</a:t>
            </a:r>
          </a:p>
          <a:p>
            <a:r>
              <a:rPr lang="nl-NL" dirty="0"/>
              <a:t>Verdriet</a:t>
            </a:r>
          </a:p>
          <a:p>
            <a:r>
              <a:rPr lang="nl-NL" dirty="0"/>
              <a:t>Angst/bezorgdheid</a:t>
            </a:r>
          </a:p>
          <a:p>
            <a:r>
              <a:rPr lang="nl-NL" dirty="0"/>
              <a:t>Ongeduld</a:t>
            </a:r>
          </a:p>
        </p:txBody>
      </p:sp>
    </p:spTree>
    <p:extLst>
      <p:ext uri="{BB962C8B-B14F-4D97-AF65-F5344CB8AC3E}">
        <p14:creationId xmlns:p14="http://schemas.microsoft.com/office/powerpoint/2010/main" val="28081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5C21D-DF8A-A3EB-6212-D5E9092D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F496F-0CCB-AE78-FDA0-FC40FEE7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in de stervensfase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346959-4520-3FD8-3B81-79D35D2019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Voor stervende</a:t>
            </a:r>
          </a:p>
          <a:p>
            <a:r>
              <a:rPr lang="nl-NL" dirty="0"/>
              <a:t>Comfortabele houding 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fris kussen, glad laken, wisselligging</a:t>
            </a:r>
            <a:endParaRPr lang="nl-NL" i="1" dirty="0">
              <a:solidFill>
                <a:srgbClr val="7030A0"/>
              </a:solidFill>
            </a:endParaRPr>
          </a:p>
          <a:p>
            <a:r>
              <a:rPr lang="nl-NL" dirty="0"/>
              <a:t>Prettige omgeving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frisse lucht, muziek</a:t>
            </a:r>
          </a:p>
          <a:p>
            <a:r>
              <a:rPr lang="nl-NL" dirty="0"/>
              <a:t>Mondzorg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lippen invetten, mond bevochtigen</a:t>
            </a:r>
          </a:p>
          <a:p>
            <a:r>
              <a:rPr lang="nl-NL"/>
              <a:t>Hygiëne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verschonen of opfrissen, prettige kleding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F68D32-B9D6-54E7-AE93-F360CC63C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Voor naasten</a:t>
            </a:r>
          </a:p>
          <a:p>
            <a:r>
              <a:rPr lang="nl-NL" dirty="0"/>
              <a:t>Luisterend oor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o.m.a., n.i.v.e.a. thuislaten</a:t>
            </a:r>
          </a:p>
          <a:p>
            <a:r>
              <a:rPr lang="nl-NL" dirty="0"/>
              <a:t>Waakmand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muziekboxje, gedichtenbundel, fleecedeken</a:t>
            </a:r>
            <a:endParaRPr lang="nl-NL" sz="1800" dirty="0"/>
          </a:p>
          <a:p>
            <a:r>
              <a:rPr lang="nl-NL" dirty="0"/>
              <a:t>Eten en drinken</a:t>
            </a:r>
            <a:br>
              <a:rPr lang="nl-NL" dirty="0"/>
            </a:br>
            <a:r>
              <a:rPr lang="nl-NL" sz="1800" i="1" dirty="0">
                <a:solidFill>
                  <a:srgbClr val="7030A0"/>
                </a:solidFill>
              </a:rPr>
              <a:t>Koffie/thee karretje, soep aanbieden?</a:t>
            </a:r>
          </a:p>
        </p:txBody>
      </p:sp>
    </p:spTree>
    <p:extLst>
      <p:ext uri="{BB962C8B-B14F-4D97-AF65-F5344CB8AC3E}">
        <p14:creationId xmlns:p14="http://schemas.microsoft.com/office/powerpoint/2010/main" val="25698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107E-ECC9-FA0C-22A0-5763042C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C7C490FD-2D9A-67CC-F5A4-5B146FABC857}"/>
              </a:ext>
            </a:extLst>
          </p:cNvPr>
          <p:cNvSpPr/>
          <p:nvPr/>
        </p:nvSpPr>
        <p:spPr>
          <a:xfrm>
            <a:off x="602976" y="4428331"/>
            <a:ext cx="3949148" cy="140141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2"/>
                </a:solidFill>
              </a:rPr>
              <a:t>Meningsverschillen / Ruzie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FFCD43-A05C-68F8-1A66-1BF867C1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Dilemma’s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75E23C-7319-BA65-3B03-1ABCE879F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8904"/>
            <a:ext cx="10611678" cy="571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accent2"/>
                </a:solidFill>
              </a:rPr>
              <a:t>Wat vind jij het moeilijkst in de zorg voor patient en naaste?</a:t>
            </a:r>
            <a:endParaRPr lang="nl-NL" sz="2800" dirty="0"/>
          </a:p>
          <a:p>
            <a:endParaRPr lang="nl-NL" sz="2000" dirty="0"/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4362227D-CD38-5B25-AD9A-2A6D9514C259}"/>
              </a:ext>
            </a:extLst>
          </p:cNvPr>
          <p:cNvSpPr/>
          <p:nvPr/>
        </p:nvSpPr>
        <p:spPr>
          <a:xfrm>
            <a:off x="7079974" y="2728291"/>
            <a:ext cx="2630557" cy="140141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2"/>
                </a:solidFill>
              </a:rPr>
              <a:t>Het duurt te lang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4FE3046A-D1FB-3964-E234-5857592064A8}"/>
              </a:ext>
            </a:extLst>
          </p:cNvPr>
          <p:cNvSpPr/>
          <p:nvPr/>
        </p:nvSpPr>
        <p:spPr>
          <a:xfrm>
            <a:off x="2342322" y="3109291"/>
            <a:ext cx="2630557" cy="140141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2"/>
                </a:solidFill>
              </a:rPr>
              <a:t>Verdriet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EE71C699-BCF2-D47B-AEC5-ED55CF8FA1C1}"/>
              </a:ext>
            </a:extLst>
          </p:cNvPr>
          <p:cNvSpPr/>
          <p:nvPr/>
        </p:nvSpPr>
        <p:spPr>
          <a:xfrm>
            <a:off x="4450246" y="3637389"/>
            <a:ext cx="3152362" cy="140141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2"/>
                </a:solidFill>
              </a:rPr>
              <a:t>Verwachtingen/ Eisen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58ED96AA-81C9-5C57-5E68-D92EC541F8A2}"/>
              </a:ext>
            </a:extLst>
          </p:cNvPr>
          <p:cNvSpPr/>
          <p:nvPr/>
        </p:nvSpPr>
        <p:spPr>
          <a:xfrm>
            <a:off x="8270600" y="3788464"/>
            <a:ext cx="2878206" cy="1356301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2"/>
                </a:solidFill>
              </a:rPr>
              <a:t>Benauwdheid</a:t>
            </a:r>
          </a:p>
        </p:txBody>
      </p:sp>
    </p:spTree>
    <p:extLst>
      <p:ext uri="{BB962C8B-B14F-4D97-AF65-F5344CB8AC3E}">
        <p14:creationId xmlns:p14="http://schemas.microsoft.com/office/powerpoint/2010/main" val="27426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build="p"/>
      <p:bldP spid="2" grpId="0" animBg="1"/>
      <p:bldP spid="3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5C780-A2C5-AB8A-2520-9F85424C7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86DA2B-A4EC-2811-871B-2A3F0D6E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Nazorg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68EE9F-A58D-C25A-24D0-32B9D539A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8903"/>
            <a:ext cx="10611678" cy="35001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Wat doen jullie op de afdeling?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Wat doet de uitvaartondernemer?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Welke hulp is later nog mogelijk?</a:t>
            </a:r>
          </a:p>
          <a:p>
            <a:endParaRPr lang="nl-NL" sz="200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A25F363-1F6A-18B7-1739-BDDE9FFC0345}"/>
              </a:ext>
            </a:extLst>
          </p:cNvPr>
          <p:cNvSpPr/>
          <p:nvPr/>
        </p:nvSpPr>
        <p:spPr>
          <a:xfrm>
            <a:off x="5237921" y="3259703"/>
            <a:ext cx="3823711" cy="3428999"/>
          </a:xfrm>
          <a:prstGeom prst="ellipse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454528E-CB81-E244-2329-80157766EF83}"/>
              </a:ext>
            </a:extLst>
          </p:cNvPr>
          <p:cNvSpPr/>
          <p:nvPr/>
        </p:nvSpPr>
        <p:spPr>
          <a:xfrm>
            <a:off x="7743211" y="606287"/>
            <a:ext cx="3658628" cy="3259702"/>
          </a:xfrm>
          <a:prstGeom prst="ellipse">
            <a:avLst/>
          </a:prstGeo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2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DF5E09B-F855-8BEA-7C90-2E91A770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0147"/>
            <a:ext cx="5794513" cy="57945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928398-FF88-81D6-0020-CBDF9FC5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Rouwtaken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F410F4-F67A-E3F2-DDAA-ABF85AB7F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938"/>
            <a:ext cx="7987748" cy="43863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het verlies aanvaarden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de pijn (door)voelen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aanpassen aan een leven waar </a:t>
            </a:r>
            <a:br>
              <a:rPr lang="nl-NL" dirty="0"/>
            </a:br>
            <a:r>
              <a:rPr lang="nl-NL" dirty="0"/>
              <a:t>de overledene geen deel meer </a:t>
            </a:r>
            <a:br>
              <a:rPr lang="nl-NL" dirty="0"/>
            </a:br>
            <a:r>
              <a:rPr lang="nl-NL" dirty="0"/>
              <a:t>van uitmaakt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het verlies een plek geven om </a:t>
            </a:r>
            <a:br>
              <a:rPr lang="nl-NL" dirty="0"/>
            </a:br>
            <a:r>
              <a:rPr lang="nl-NL" dirty="0"/>
              <a:t>zonder de overledene verder </a:t>
            </a:r>
            <a:br>
              <a:rPr lang="nl-NL" dirty="0"/>
            </a:br>
            <a:r>
              <a:rPr lang="nl-NL" dirty="0"/>
              <a:t>te kunnen leven.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9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beeb80b-9c88-4f36-a286-79b0112ebe89">
      <Terms xmlns="http://schemas.microsoft.com/office/infopath/2007/PartnerControls"/>
    </lcf76f155ced4ddcb4097134ff3c332f>
    <_ip_UnifiedCompliancePolicyProperties xmlns="http://schemas.microsoft.com/sharepoint/v3" xsi:nil="true"/>
    <TaxCatchAll xmlns="671575af-a2a8-4668-812e-64231d6408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EBDBDEF1EF347927632742FD8D17B" ma:contentTypeVersion="21" ma:contentTypeDescription="Een nieuw document maken." ma:contentTypeScope="" ma:versionID="efae529d2b6b63b65dd82b0b944d2677">
  <xsd:schema xmlns:xsd="http://www.w3.org/2001/XMLSchema" xmlns:xs="http://www.w3.org/2001/XMLSchema" xmlns:p="http://schemas.microsoft.com/office/2006/metadata/properties" xmlns:ns1="http://schemas.microsoft.com/sharepoint/v3" xmlns:ns2="671575af-a2a8-4668-812e-64231d64082d" xmlns:ns3="5beeb80b-9c88-4f36-a286-79b0112ebe89" targetNamespace="http://schemas.microsoft.com/office/2006/metadata/properties" ma:root="true" ma:fieldsID="29baa40a127c40f7809dd1077f506747" ns1:_="" ns2:_="" ns3:_="">
    <xsd:import namespace="http://schemas.microsoft.com/sharepoint/v3"/>
    <xsd:import namespace="671575af-a2a8-4668-812e-64231d64082d"/>
    <xsd:import namespace="5beeb80b-9c88-4f36-a286-79b0112ebe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575af-a2a8-4668-812e-64231d6408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42730d1-d96f-4c7a-8de7-539d6fdb0777}" ma:internalName="TaxCatchAll" ma:showField="CatchAllData" ma:web="671575af-a2a8-4668-812e-64231d640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eb80b-9c88-4f36-a286-79b0112eb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faa9b152-5da5-4d52-bd6e-eaa22e0294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5E07F-09B3-49EC-9C10-F5EBA8CCD82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eeb80b-9c88-4f36-a286-79b0112ebe89"/>
    <ds:schemaRef ds:uri="671575af-a2a8-4668-812e-64231d64082d"/>
  </ds:schemaRefs>
</ds:datastoreItem>
</file>

<file path=customXml/itemProps2.xml><?xml version="1.0" encoding="utf-8"?>
<ds:datastoreItem xmlns:ds="http://schemas.openxmlformats.org/officeDocument/2006/customXml" ds:itemID="{C1086407-CBAD-45D0-93D5-4778FBF8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1575af-a2a8-4668-812e-64231d64082d"/>
    <ds:schemaRef ds:uri="5beeb80b-9c88-4f36-a286-79b0112eb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8DB81-BC63-4A17-81BF-7D475F8540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300</Words>
  <Application>Microsoft Office PowerPoint</Application>
  <PresentationFormat>Breedbeeld</PresentationFormat>
  <Paragraphs>76</Paragraphs>
  <Slides>12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Arial</vt:lpstr>
      <vt:lpstr>Tahoma</vt:lpstr>
      <vt:lpstr>Kantoorthema</vt:lpstr>
      <vt:lpstr>Basiscursus Palliatieve Zorg</vt:lpstr>
      <vt:lpstr>Korte terugblik en vooruitblik</vt:lpstr>
      <vt:lpstr>Dagdeel 2</vt:lpstr>
      <vt:lpstr>Hoe herken je de stervensfase?</vt:lpstr>
      <vt:lpstr>Problemen in de stervensfase</vt:lpstr>
      <vt:lpstr>Zorg in de stervensfase</vt:lpstr>
      <vt:lpstr>Dilemma’s</vt:lpstr>
      <vt:lpstr>Nazorg</vt:lpstr>
      <vt:lpstr>Rouwtaken</vt:lpstr>
      <vt:lpstr>Helpen bij verlies en verdriet</vt:lpstr>
      <vt:lpstr>Zorgen voor jezelf en elkaar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Ontwerp van de Buren</dc:creator>
  <cp:lastModifiedBy>Mirjam  Heinsbroek</cp:lastModifiedBy>
  <cp:revision>4</cp:revision>
  <dcterms:created xsi:type="dcterms:W3CDTF">2024-12-09T20:27:27Z</dcterms:created>
  <dcterms:modified xsi:type="dcterms:W3CDTF">2025-12-08T13:18:49Z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0x010100B33EBDBDEF1EF347927632742FD8D17B</vt:lpwstr>
  </property>
</Properties>
</file>