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4"/>
    <p:sldMasterId id="2147483684" r:id="rId5"/>
  </p:sldMasterIdLst>
  <p:sldIdLst>
    <p:sldId id="272" r:id="rId6"/>
    <p:sldId id="277" r:id="rId7"/>
  </p:sldIdLst>
  <p:sldSz cx="10691813" cy="7559675"/>
  <p:notesSz cx="6858000" cy="9144000"/>
  <p:embeddedFontLst>
    <p:embeddedFont>
      <p:font typeface="Bebas Neue Bold" panose="020B0606020202050201" charset="0"/>
      <p:bold r:id="rId8"/>
    </p:embeddedFont>
    <p:embeddedFont>
      <p:font typeface="Bebas Neue Regular" panose="00000500000000000000" charset="0"/>
      <p:regular r:id="rId9"/>
    </p:embeddedFont>
    <p:embeddedFont>
      <p:font typeface="Calibri" panose="020F0502020204030204" pitchFamily="3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twerk Palliatieve Zorg" id="{CF99F172-E7C9-074E-BBF0-4A1AF6D10B45}">
          <p14:sldIdLst>
            <p14:sldId id="272"/>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E"/>
    <a:srgbClr val="EEE9F0"/>
    <a:srgbClr val="B893C9"/>
    <a:srgbClr val="4A6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4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F916376-BE3D-E848-B6A4-A3163FF54230}"/>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
            <a:extLst>
              <a:ext uri="{FF2B5EF4-FFF2-40B4-BE49-F238E27FC236}">
                <a16:creationId xmlns:a16="http://schemas.microsoft.com/office/drawing/2014/main" id="{8930DA1F-FB0A-9B4C-8845-8B67DE17782F}"/>
              </a:ext>
            </a:extLst>
          </p:cNvPr>
          <p:cNvSpPr/>
          <p:nvPr userDrawn="1"/>
        </p:nvSpPr>
        <p:spPr>
          <a:xfrm rot="10800000">
            <a:off x="0" y="-11177"/>
            <a:ext cx="4473893"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 name="connsiteX0" fmla="*/ 1153160 w 5113973"/>
              <a:gd name="connsiteY0" fmla="*/ 0 h 7570851"/>
              <a:gd name="connsiteX1" fmla="*/ 5113973 w 5113973"/>
              <a:gd name="connsiteY1" fmla="*/ 11176 h 7570851"/>
              <a:gd name="connsiteX2" fmla="*/ 4463733 w 5113973"/>
              <a:gd name="connsiteY2" fmla="*/ 7570851 h 7570851"/>
              <a:gd name="connsiteX3" fmla="*/ 0 w 5113973"/>
              <a:gd name="connsiteY3" fmla="*/ 7570851 h 7570851"/>
              <a:gd name="connsiteX4" fmla="*/ 1153160 w 5113973"/>
              <a:gd name="connsiteY4" fmla="*/ 0 h 7570851"/>
              <a:gd name="connsiteX0" fmla="*/ 1153160 w 4473893"/>
              <a:gd name="connsiteY0" fmla="*/ 0 h 7570851"/>
              <a:gd name="connsiteX1" fmla="*/ 4473893 w 4473893"/>
              <a:gd name="connsiteY1" fmla="*/ 11176 h 7570851"/>
              <a:gd name="connsiteX2" fmla="*/ 4463733 w 4473893"/>
              <a:gd name="connsiteY2" fmla="*/ 7570851 h 7570851"/>
              <a:gd name="connsiteX3" fmla="*/ 0 w 4473893"/>
              <a:gd name="connsiteY3" fmla="*/ 7570851 h 7570851"/>
              <a:gd name="connsiteX4" fmla="*/ 1153160 w 4473893"/>
              <a:gd name="connsiteY4" fmla="*/ 0 h 7570851"/>
              <a:gd name="connsiteX0" fmla="*/ 1153160 w 4473893"/>
              <a:gd name="connsiteY0" fmla="*/ 0 h 7570851"/>
              <a:gd name="connsiteX1" fmla="*/ 4473893 w 4473893"/>
              <a:gd name="connsiteY1" fmla="*/ 1016 h 7570851"/>
              <a:gd name="connsiteX2" fmla="*/ 4463733 w 4473893"/>
              <a:gd name="connsiteY2" fmla="*/ 7570851 h 7570851"/>
              <a:gd name="connsiteX3" fmla="*/ 0 w 4473893"/>
              <a:gd name="connsiteY3" fmla="*/ 7570851 h 7570851"/>
              <a:gd name="connsiteX4" fmla="*/ 1153160 w 4473893"/>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93" h="7570851">
                <a:moveTo>
                  <a:pt x="1153160" y="0"/>
                </a:moveTo>
                <a:lnTo>
                  <a:pt x="4473893" y="1016"/>
                </a:lnTo>
                <a:cubicBezTo>
                  <a:pt x="4470506" y="2520908"/>
                  <a:pt x="4467120" y="5050959"/>
                  <a:pt x="4463733" y="7570851"/>
                </a:cubicBezTo>
                <a:lnTo>
                  <a:pt x="0" y="7570851"/>
                </a:lnTo>
                <a:lnTo>
                  <a:pt x="115316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
            <a:extLst>
              <a:ext uri="{FF2B5EF4-FFF2-40B4-BE49-F238E27FC236}">
                <a16:creationId xmlns:a16="http://schemas.microsoft.com/office/drawing/2014/main" id="{F2FF262A-9FAC-3041-804A-FFECF66D5184}"/>
              </a:ext>
            </a:extLst>
          </p:cNvPr>
          <p:cNvSpPr/>
          <p:nvPr userDrawn="1"/>
        </p:nvSpPr>
        <p:spPr>
          <a:xfrm rot="10800000">
            <a:off x="-977" y="-11177"/>
            <a:ext cx="3905910"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 name="connsiteX0" fmla="*/ 1153160 w 5113973"/>
              <a:gd name="connsiteY0" fmla="*/ 0 h 7570851"/>
              <a:gd name="connsiteX1" fmla="*/ 5113973 w 5113973"/>
              <a:gd name="connsiteY1" fmla="*/ 11176 h 7570851"/>
              <a:gd name="connsiteX2" fmla="*/ 4463733 w 5113973"/>
              <a:gd name="connsiteY2" fmla="*/ 7570851 h 7570851"/>
              <a:gd name="connsiteX3" fmla="*/ 0 w 5113973"/>
              <a:gd name="connsiteY3" fmla="*/ 7570851 h 7570851"/>
              <a:gd name="connsiteX4" fmla="*/ 1153160 w 5113973"/>
              <a:gd name="connsiteY4" fmla="*/ 0 h 7570851"/>
              <a:gd name="connsiteX0" fmla="*/ 1153160 w 4473893"/>
              <a:gd name="connsiteY0" fmla="*/ 0 h 7570851"/>
              <a:gd name="connsiteX1" fmla="*/ 4473893 w 4473893"/>
              <a:gd name="connsiteY1" fmla="*/ 11176 h 7570851"/>
              <a:gd name="connsiteX2" fmla="*/ 4463733 w 4473893"/>
              <a:gd name="connsiteY2" fmla="*/ 7570851 h 7570851"/>
              <a:gd name="connsiteX3" fmla="*/ 0 w 4473893"/>
              <a:gd name="connsiteY3" fmla="*/ 7570851 h 7570851"/>
              <a:gd name="connsiteX4" fmla="*/ 1153160 w 4473893"/>
              <a:gd name="connsiteY4" fmla="*/ 0 h 7570851"/>
              <a:gd name="connsiteX0" fmla="*/ 1153160 w 4473893"/>
              <a:gd name="connsiteY0" fmla="*/ 0 h 7570851"/>
              <a:gd name="connsiteX1" fmla="*/ 4473893 w 4473893"/>
              <a:gd name="connsiteY1" fmla="*/ 1016 h 7570851"/>
              <a:gd name="connsiteX2" fmla="*/ 4463733 w 4473893"/>
              <a:gd name="connsiteY2" fmla="*/ 7570851 h 7570851"/>
              <a:gd name="connsiteX3" fmla="*/ 0 w 4473893"/>
              <a:gd name="connsiteY3" fmla="*/ 7570851 h 7570851"/>
              <a:gd name="connsiteX4" fmla="*/ 1153160 w 4473893"/>
              <a:gd name="connsiteY4" fmla="*/ 0 h 7570851"/>
              <a:gd name="connsiteX0" fmla="*/ 1153160 w 4473893"/>
              <a:gd name="connsiteY0" fmla="*/ 0 h 7570851"/>
              <a:gd name="connsiteX1" fmla="*/ 4473893 w 4473893"/>
              <a:gd name="connsiteY1" fmla="*/ 1016 h 7570851"/>
              <a:gd name="connsiteX2" fmla="*/ 3884613 w 4473893"/>
              <a:gd name="connsiteY2" fmla="*/ 7560691 h 7570851"/>
              <a:gd name="connsiteX3" fmla="*/ 0 w 4473893"/>
              <a:gd name="connsiteY3" fmla="*/ 7570851 h 7570851"/>
              <a:gd name="connsiteX4" fmla="*/ 1153160 w 4473893"/>
              <a:gd name="connsiteY4" fmla="*/ 0 h 7570851"/>
              <a:gd name="connsiteX0" fmla="*/ 1153160 w 3884633"/>
              <a:gd name="connsiteY0" fmla="*/ 0 h 7570851"/>
              <a:gd name="connsiteX1" fmla="*/ 3478213 w 3884633"/>
              <a:gd name="connsiteY1" fmla="*/ 61976 h 7570851"/>
              <a:gd name="connsiteX2" fmla="*/ 3884613 w 3884633"/>
              <a:gd name="connsiteY2" fmla="*/ 7560691 h 7570851"/>
              <a:gd name="connsiteX3" fmla="*/ 0 w 3884633"/>
              <a:gd name="connsiteY3" fmla="*/ 7570851 h 7570851"/>
              <a:gd name="connsiteX4" fmla="*/ 1153160 w 3884633"/>
              <a:gd name="connsiteY4" fmla="*/ 0 h 7570851"/>
              <a:gd name="connsiteX0" fmla="*/ 1153160 w 3904933"/>
              <a:gd name="connsiteY0" fmla="*/ 0 h 7570851"/>
              <a:gd name="connsiteX1" fmla="*/ 3904933 w 3904933"/>
              <a:gd name="connsiteY1" fmla="*/ 11176 h 7570851"/>
              <a:gd name="connsiteX2" fmla="*/ 3884613 w 3904933"/>
              <a:gd name="connsiteY2" fmla="*/ 7560691 h 7570851"/>
              <a:gd name="connsiteX3" fmla="*/ 0 w 3904933"/>
              <a:gd name="connsiteY3" fmla="*/ 7570851 h 7570851"/>
              <a:gd name="connsiteX4" fmla="*/ 1153160 w 3904933"/>
              <a:gd name="connsiteY4" fmla="*/ 0 h 7570851"/>
              <a:gd name="connsiteX0" fmla="*/ 1153160 w 3904933"/>
              <a:gd name="connsiteY0" fmla="*/ 0 h 7570851"/>
              <a:gd name="connsiteX1" fmla="*/ 3904933 w 3904933"/>
              <a:gd name="connsiteY1" fmla="*/ 1016 h 7570851"/>
              <a:gd name="connsiteX2" fmla="*/ 3884613 w 3904933"/>
              <a:gd name="connsiteY2" fmla="*/ 7560691 h 7570851"/>
              <a:gd name="connsiteX3" fmla="*/ 0 w 3904933"/>
              <a:gd name="connsiteY3" fmla="*/ 7570851 h 7570851"/>
              <a:gd name="connsiteX4" fmla="*/ 1153160 w 3904933"/>
              <a:gd name="connsiteY4" fmla="*/ 0 h 7570851"/>
              <a:gd name="connsiteX0" fmla="*/ 1153160 w 3905910"/>
              <a:gd name="connsiteY0" fmla="*/ 0 h 7570851"/>
              <a:gd name="connsiteX1" fmla="*/ 3904933 w 3905910"/>
              <a:gd name="connsiteY1" fmla="*/ 1016 h 7570851"/>
              <a:gd name="connsiteX2" fmla="*/ 3904933 w 3905910"/>
              <a:gd name="connsiteY2" fmla="*/ 7570851 h 7570851"/>
              <a:gd name="connsiteX3" fmla="*/ 0 w 3905910"/>
              <a:gd name="connsiteY3" fmla="*/ 7570851 h 7570851"/>
              <a:gd name="connsiteX4" fmla="*/ 1153160 w 3905910"/>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910" h="7570851">
                <a:moveTo>
                  <a:pt x="1153160" y="0"/>
                </a:moveTo>
                <a:lnTo>
                  <a:pt x="3904933" y="1016"/>
                </a:lnTo>
                <a:cubicBezTo>
                  <a:pt x="3901546" y="2520908"/>
                  <a:pt x="3908320" y="5050959"/>
                  <a:pt x="3904933" y="7570851"/>
                </a:cubicBezTo>
                <a:lnTo>
                  <a:pt x="0" y="7570851"/>
                </a:lnTo>
                <a:lnTo>
                  <a:pt x="1153160" y="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
            <a:extLst>
              <a:ext uri="{FF2B5EF4-FFF2-40B4-BE49-F238E27FC236}">
                <a16:creationId xmlns:a16="http://schemas.microsoft.com/office/drawing/2014/main" id="{580BE87B-ACE1-FF44-B05D-00D2037B9AFD}"/>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4345598" y="992784"/>
            <a:ext cx="5602643" cy="2631887"/>
          </a:xfrm>
        </p:spPr>
        <p:txBody>
          <a:bodyPr anchor="b"/>
          <a:lstStyle>
            <a:lvl1pPr algn="l">
              <a:defRPr sz="6614" b="1">
                <a:solidFill>
                  <a:schemeClr val="bg1"/>
                </a:solidFill>
              </a:defRPr>
            </a:lvl1pPr>
          </a:lstStyle>
          <a:p>
            <a:r>
              <a:rPr lang="nl-NL"/>
              <a:t>Klik om stijl te bewerken</a:t>
            </a:r>
            <a:endParaRPr lang="en-US"/>
          </a:p>
        </p:txBody>
      </p:sp>
      <p:sp>
        <p:nvSpPr>
          <p:cNvPr id="3" name="Subtitle 2"/>
          <p:cNvSpPr>
            <a:spLocks noGrp="1"/>
          </p:cNvSpPr>
          <p:nvPr>
            <p:ph type="subTitle" idx="1"/>
          </p:nvPr>
        </p:nvSpPr>
        <p:spPr>
          <a:xfrm>
            <a:off x="4345597" y="3970580"/>
            <a:ext cx="5611154"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l-NL"/>
              <a:t>Klikken om de ondertitelstijl van het model te bewerken</a:t>
            </a:r>
            <a:endParaRPr lang="en-US"/>
          </a:p>
        </p:txBody>
      </p:sp>
      <p:sp>
        <p:nvSpPr>
          <p:cNvPr id="16" name="Rechthoek 1">
            <a:extLst>
              <a:ext uri="{FF2B5EF4-FFF2-40B4-BE49-F238E27FC236}">
                <a16:creationId xmlns:a16="http://schemas.microsoft.com/office/drawing/2014/main" id="{3C2290DF-1DEF-914D-8908-3F1199B27578}"/>
              </a:ext>
            </a:extLst>
          </p:cNvPr>
          <p:cNvSpPr/>
          <p:nvPr userDrawn="1"/>
        </p:nvSpPr>
        <p:spPr>
          <a:xfrm rot="10800000">
            <a:off x="-11136" y="-15801"/>
            <a:ext cx="3918559" cy="1988918"/>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 name="connsiteX0" fmla="*/ 1143000 w 16899523"/>
              <a:gd name="connsiteY0" fmla="*/ -2 h 7589830"/>
              <a:gd name="connsiteX1" fmla="*/ 16898580 w 16899523"/>
              <a:gd name="connsiteY1" fmla="*/ 9255 h 7589830"/>
              <a:gd name="connsiteX2" fmla="*/ 16888838 w 16899523"/>
              <a:gd name="connsiteY2" fmla="*/ 7589829 h 7589830"/>
              <a:gd name="connsiteX3" fmla="*/ 0 w 16899523"/>
              <a:gd name="connsiteY3" fmla="*/ 7550529 h 7589830"/>
              <a:gd name="connsiteX4" fmla="*/ 1143000 w 16899523"/>
              <a:gd name="connsiteY4" fmla="*/ -2 h 7589830"/>
              <a:gd name="connsiteX0" fmla="*/ 1143000 w 16899523"/>
              <a:gd name="connsiteY0" fmla="*/ 2 h 7589834"/>
              <a:gd name="connsiteX1" fmla="*/ 16898580 w 16899523"/>
              <a:gd name="connsiteY1" fmla="*/ 9259 h 7589834"/>
              <a:gd name="connsiteX2" fmla="*/ 16888838 w 16899523"/>
              <a:gd name="connsiteY2" fmla="*/ 7589834 h 7589834"/>
              <a:gd name="connsiteX3" fmla="*/ 0 w 16899523"/>
              <a:gd name="connsiteY3" fmla="*/ 7550533 h 7589834"/>
              <a:gd name="connsiteX4" fmla="*/ 1143000 w 16899523"/>
              <a:gd name="connsiteY4" fmla="*/ 2 h 7589834"/>
              <a:gd name="connsiteX0" fmla="*/ 1143000 w 16899523"/>
              <a:gd name="connsiteY0" fmla="*/ -2 h 7561412"/>
              <a:gd name="connsiteX1" fmla="*/ 16898580 w 16899523"/>
              <a:gd name="connsiteY1" fmla="*/ 9255 h 7561412"/>
              <a:gd name="connsiteX2" fmla="*/ 16888838 w 16899523"/>
              <a:gd name="connsiteY2" fmla="*/ 7561412 h 7561412"/>
              <a:gd name="connsiteX3" fmla="*/ 0 w 16899523"/>
              <a:gd name="connsiteY3" fmla="*/ 7550529 h 7561412"/>
              <a:gd name="connsiteX4" fmla="*/ 1143000 w 16899523"/>
              <a:gd name="connsiteY4" fmla="*/ -2 h 7561412"/>
              <a:gd name="connsiteX0" fmla="*/ 1143000 w 16945675"/>
              <a:gd name="connsiteY0" fmla="*/ 2 h 7561416"/>
              <a:gd name="connsiteX1" fmla="*/ 16898580 w 16945675"/>
              <a:gd name="connsiteY1" fmla="*/ 9259 h 7561416"/>
              <a:gd name="connsiteX2" fmla="*/ 16945675 w 16945675"/>
              <a:gd name="connsiteY2" fmla="*/ 7561416 h 7561416"/>
              <a:gd name="connsiteX3" fmla="*/ 0 w 16945675"/>
              <a:gd name="connsiteY3" fmla="*/ 7550533 h 7561416"/>
              <a:gd name="connsiteX4" fmla="*/ 1143000 w 16945675"/>
              <a:gd name="connsiteY4" fmla="*/ 2 h 7561416"/>
              <a:gd name="connsiteX0" fmla="*/ 1143000 w 16917260"/>
              <a:gd name="connsiteY0" fmla="*/ -2 h 7550530"/>
              <a:gd name="connsiteX1" fmla="*/ 16898580 w 16917260"/>
              <a:gd name="connsiteY1" fmla="*/ 9255 h 7550530"/>
              <a:gd name="connsiteX2" fmla="*/ 16917260 w 16917260"/>
              <a:gd name="connsiteY2" fmla="*/ 7532994 h 7550530"/>
              <a:gd name="connsiteX3" fmla="*/ 0 w 16917260"/>
              <a:gd name="connsiteY3" fmla="*/ 7550529 h 7550530"/>
              <a:gd name="connsiteX4" fmla="*/ 1143000 w 16917260"/>
              <a:gd name="connsiteY4" fmla="*/ -2 h 7550530"/>
              <a:gd name="connsiteX0" fmla="*/ 1143000 w 16899523"/>
              <a:gd name="connsiteY0" fmla="*/ 2 h 7550534"/>
              <a:gd name="connsiteX1" fmla="*/ 16898580 w 16899523"/>
              <a:gd name="connsiteY1" fmla="*/ 9259 h 7550534"/>
              <a:gd name="connsiteX2" fmla="*/ 16888842 w 16899523"/>
              <a:gd name="connsiteY2" fmla="*/ 7532998 h 7550534"/>
              <a:gd name="connsiteX3" fmla="*/ 0 w 16899523"/>
              <a:gd name="connsiteY3" fmla="*/ 7550533 h 7550534"/>
              <a:gd name="connsiteX4" fmla="*/ 1143000 w 16899523"/>
              <a:gd name="connsiteY4" fmla="*/ 2 h 7550534"/>
              <a:gd name="connsiteX0" fmla="*/ 1143000 w 16899523"/>
              <a:gd name="connsiteY0" fmla="*/ -2 h 7532994"/>
              <a:gd name="connsiteX1" fmla="*/ 16898580 w 16899523"/>
              <a:gd name="connsiteY1" fmla="*/ 9255 h 7532994"/>
              <a:gd name="connsiteX2" fmla="*/ 16888842 w 16899523"/>
              <a:gd name="connsiteY2" fmla="*/ 7532994 h 7532994"/>
              <a:gd name="connsiteX3" fmla="*/ 0 w 16899523"/>
              <a:gd name="connsiteY3" fmla="*/ 7512007 h 7532994"/>
              <a:gd name="connsiteX4" fmla="*/ 1143000 w 16899523"/>
              <a:gd name="connsiteY4" fmla="*/ -2 h 7532994"/>
              <a:gd name="connsiteX0" fmla="*/ 1143000 w 16898590"/>
              <a:gd name="connsiteY0" fmla="*/ 2 h 7512011"/>
              <a:gd name="connsiteX1" fmla="*/ 16898580 w 16898590"/>
              <a:gd name="connsiteY1" fmla="*/ 9259 h 7512011"/>
              <a:gd name="connsiteX2" fmla="*/ 14962685 w 16898590"/>
              <a:gd name="connsiteY2" fmla="*/ 7455952 h 7512011"/>
              <a:gd name="connsiteX3" fmla="*/ 0 w 16898590"/>
              <a:gd name="connsiteY3" fmla="*/ 7512011 h 7512011"/>
              <a:gd name="connsiteX4" fmla="*/ 1143000 w 16898590"/>
              <a:gd name="connsiteY4" fmla="*/ 2 h 7512011"/>
              <a:gd name="connsiteX0" fmla="*/ 1143000 w 14962685"/>
              <a:gd name="connsiteY0" fmla="*/ -2 h 7512007"/>
              <a:gd name="connsiteX1" fmla="*/ 14818333 w 14962685"/>
              <a:gd name="connsiteY1" fmla="*/ 9255 h 7512007"/>
              <a:gd name="connsiteX2" fmla="*/ 14962685 w 14962685"/>
              <a:gd name="connsiteY2" fmla="*/ 7455948 h 7512007"/>
              <a:gd name="connsiteX3" fmla="*/ 0 w 14962685"/>
              <a:gd name="connsiteY3" fmla="*/ 7512007 h 7512007"/>
              <a:gd name="connsiteX4" fmla="*/ 1143000 w 14962685"/>
              <a:gd name="connsiteY4" fmla="*/ -2 h 7512007"/>
              <a:gd name="connsiteX0" fmla="*/ 1143000 w 14962685"/>
              <a:gd name="connsiteY0" fmla="*/ 29266 h 7541275"/>
              <a:gd name="connsiteX1" fmla="*/ 14856856 w 14962685"/>
              <a:gd name="connsiteY1" fmla="*/ 0 h 7541275"/>
              <a:gd name="connsiteX2" fmla="*/ 14962685 w 14962685"/>
              <a:gd name="connsiteY2" fmla="*/ 7485216 h 7541275"/>
              <a:gd name="connsiteX3" fmla="*/ 0 w 14962685"/>
              <a:gd name="connsiteY3" fmla="*/ 7541275 h 7541275"/>
              <a:gd name="connsiteX4" fmla="*/ 1143000 w 14962685"/>
              <a:gd name="connsiteY4" fmla="*/ 29266 h 7541275"/>
              <a:gd name="connsiteX0" fmla="*/ 1143000 w 14857797"/>
              <a:gd name="connsiteY0" fmla="*/ 29266 h 7541275"/>
              <a:gd name="connsiteX1" fmla="*/ 14856856 w 14857797"/>
              <a:gd name="connsiteY1" fmla="*/ 0 h 7541275"/>
              <a:gd name="connsiteX2" fmla="*/ 14847116 w 14857797"/>
              <a:gd name="connsiteY2" fmla="*/ 7523739 h 7541275"/>
              <a:gd name="connsiteX3" fmla="*/ 0 w 14857797"/>
              <a:gd name="connsiteY3" fmla="*/ 7541275 h 7541275"/>
              <a:gd name="connsiteX4" fmla="*/ 1143000 w 14857797"/>
              <a:gd name="connsiteY4" fmla="*/ 29266 h 75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7797" h="7541275">
                <a:moveTo>
                  <a:pt x="1143000" y="29266"/>
                </a:moveTo>
                <a:lnTo>
                  <a:pt x="14856856" y="0"/>
                </a:lnTo>
                <a:cubicBezTo>
                  <a:pt x="14862377" y="2537142"/>
                  <a:pt x="14841595" y="4986597"/>
                  <a:pt x="14847116" y="7523739"/>
                </a:cubicBezTo>
                <a:lnTo>
                  <a:pt x="0" y="7541275"/>
                </a:lnTo>
                <a:lnTo>
                  <a:pt x="1143000" y="292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F61446C3-55AC-3246-ACFE-3B181082E309}"/>
              </a:ext>
            </a:extLst>
          </p:cNvPr>
          <p:cNvPicPr>
            <a:picLocks noChangeAspect="1"/>
          </p:cNvPicPr>
          <p:nvPr userDrawn="1"/>
        </p:nvPicPr>
        <p:blipFill>
          <a:blip r:embed="rId2"/>
          <a:stretch>
            <a:fillRect/>
          </a:stretch>
        </p:blipFill>
        <p:spPr>
          <a:xfrm>
            <a:off x="230346" y="419858"/>
            <a:ext cx="3198717" cy="890782"/>
          </a:xfrm>
          <a:prstGeom prst="rect">
            <a:avLst/>
          </a:prstGeom>
        </p:spPr>
      </p:pic>
    </p:spTree>
    <p:extLst>
      <p:ext uri="{BB962C8B-B14F-4D97-AF65-F5344CB8AC3E}">
        <p14:creationId xmlns:p14="http://schemas.microsoft.com/office/powerpoint/2010/main" val="165046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Copy">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2" y="402484"/>
            <a:ext cx="9221689"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7" name="Rechthoek 1">
            <a:extLst>
              <a:ext uri="{FF2B5EF4-FFF2-40B4-BE49-F238E27FC236}">
                <a16:creationId xmlns:a16="http://schemas.microsoft.com/office/drawing/2014/main" id="{E5FF7ED6-839E-7A47-85E0-1349B710B701}"/>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F4D6ADA3-78C7-D549-B8E4-591F57E90B2C}"/>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80B607A2-85F5-9347-B2B6-459B3F92D9E7}"/>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Content Placeholder 2">
            <a:extLst>
              <a:ext uri="{FF2B5EF4-FFF2-40B4-BE49-F238E27FC236}">
                <a16:creationId xmlns:a16="http://schemas.microsoft.com/office/drawing/2014/main" id="{9EFC501F-31A6-D44D-A99F-BB4126C73C81}"/>
              </a:ext>
            </a:extLst>
          </p:cNvPr>
          <p:cNvSpPr>
            <a:spLocks noGrp="1"/>
          </p:cNvSpPr>
          <p:nvPr>
            <p:ph idx="14"/>
          </p:nvPr>
        </p:nvSpPr>
        <p:spPr>
          <a:xfrm>
            <a:off x="735061" y="2066734"/>
            <a:ext cx="9221689" cy="4349024"/>
          </a:xfrm>
        </p:spPr>
        <p:txBody>
          <a:bodyPr/>
          <a:lstStyle>
            <a:lvl1pPr>
              <a:defRPr>
                <a:solidFill>
                  <a:schemeClr val="bg1"/>
                </a:solidFill>
              </a:defRPr>
            </a:lvl1pPr>
          </a:lstStyle>
          <a:p>
            <a:pPr lvl="0"/>
            <a:r>
              <a:rPr lang="nl-NL"/>
              <a:t>Klikken om de tekststijl van het model te bewerken</a:t>
            </a:r>
            <a:endParaRPr lang="en-US"/>
          </a:p>
        </p:txBody>
      </p:sp>
      <p:pic>
        <p:nvPicPr>
          <p:cNvPr id="9" name="Afbeelding 8">
            <a:extLst>
              <a:ext uri="{FF2B5EF4-FFF2-40B4-BE49-F238E27FC236}">
                <a16:creationId xmlns:a16="http://schemas.microsoft.com/office/drawing/2014/main" id="{779F9144-3BCE-D848-80CE-67F3E03AD329}"/>
              </a:ext>
            </a:extLst>
          </p:cNvPr>
          <p:cNvPicPr>
            <a:picLocks noChangeAspect="1"/>
          </p:cNvPicPr>
          <p:nvPr userDrawn="1"/>
        </p:nvPicPr>
        <p:blipFill>
          <a:blip r:embed="rId2"/>
          <a:stretch>
            <a:fillRect/>
          </a:stretch>
        </p:blipFill>
        <p:spPr>
          <a:xfrm>
            <a:off x="91439" y="6695865"/>
            <a:ext cx="2062481" cy="664320"/>
          </a:xfrm>
          <a:prstGeom prst="rect">
            <a:avLst/>
          </a:prstGeom>
        </p:spPr>
      </p:pic>
    </p:spTree>
    <p:extLst>
      <p:ext uri="{BB962C8B-B14F-4D97-AF65-F5344CB8AC3E}">
        <p14:creationId xmlns:p14="http://schemas.microsoft.com/office/powerpoint/2010/main" val="195241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Copy">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2" y="402484"/>
            <a:ext cx="9221689"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7" name="Rechthoek 1">
            <a:extLst>
              <a:ext uri="{FF2B5EF4-FFF2-40B4-BE49-F238E27FC236}">
                <a16:creationId xmlns:a16="http://schemas.microsoft.com/office/drawing/2014/main" id="{E5FF7ED6-839E-7A47-85E0-1349B710B701}"/>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F4D6ADA3-78C7-D549-B8E4-591F57E90B2C}"/>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80B607A2-85F5-9347-B2B6-459B3F92D9E7}"/>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Content Placeholder 2">
            <a:extLst>
              <a:ext uri="{FF2B5EF4-FFF2-40B4-BE49-F238E27FC236}">
                <a16:creationId xmlns:a16="http://schemas.microsoft.com/office/drawing/2014/main" id="{9EFC501F-31A6-D44D-A99F-BB4126C73C81}"/>
              </a:ext>
            </a:extLst>
          </p:cNvPr>
          <p:cNvSpPr>
            <a:spLocks noGrp="1"/>
          </p:cNvSpPr>
          <p:nvPr>
            <p:ph idx="14"/>
          </p:nvPr>
        </p:nvSpPr>
        <p:spPr>
          <a:xfrm>
            <a:off x="735061" y="2066734"/>
            <a:ext cx="4358147" cy="4349024"/>
          </a:xfrm>
        </p:spPr>
        <p:txBody>
          <a:bodyPr/>
          <a:lstStyle>
            <a:lvl1pPr>
              <a:defRPr>
                <a:solidFill>
                  <a:schemeClr val="bg1"/>
                </a:solidFill>
              </a:defRPr>
            </a:lvl1pPr>
          </a:lstStyle>
          <a:p>
            <a:pPr lvl="0"/>
            <a:r>
              <a:rPr lang="nl-NL"/>
              <a:t>Klikken om de tekststijl van het model te bewerken</a:t>
            </a:r>
            <a:endParaRPr lang="en-US"/>
          </a:p>
        </p:txBody>
      </p:sp>
      <p:pic>
        <p:nvPicPr>
          <p:cNvPr id="9" name="Afbeelding 8">
            <a:extLst>
              <a:ext uri="{FF2B5EF4-FFF2-40B4-BE49-F238E27FC236}">
                <a16:creationId xmlns:a16="http://schemas.microsoft.com/office/drawing/2014/main" id="{779F9144-3BCE-D848-80CE-67F3E03AD329}"/>
              </a:ext>
            </a:extLst>
          </p:cNvPr>
          <p:cNvPicPr>
            <a:picLocks noChangeAspect="1"/>
          </p:cNvPicPr>
          <p:nvPr userDrawn="1"/>
        </p:nvPicPr>
        <p:blipFill>
          <a:blip r:embed="rId2"/>
          <a:stretch>
            <a:fillRect/>
          </a:stretch>
        </p:blipFill>
        <p:spPr>
          <a:xfrm>
            <a:off x="91439" y="6695865"/>
            <a:ext cx="2062481" cy="664320"/>
          </a:xfrm>
          <a:prstGeom prst="rect">
            <a:avLst/>
          </a:prstGeom>
        </p:spPr>
      </p:pic>
      <p:sp>
        <p:nvSpPr>
          <p:cNvPr id="10" name="Content Placeholder 2">
            <a:extLst>
              <a:ext uri="{FF2B5EF4-FFF2-40B4-BE49-F238E27FC236}">
                <a16:creationId xmlns:a16="http://schemas.microsoft.com/office/drawing/2014/main" id="{92B6F61F-6D56-A343-A783-FAB65A53351B}"/>
              </a:ext>
            </a:extLst>
          </p:cNvPr>
          <p:cNvSpPr>
            <a:spLocks noGrp="1"/>
          </p:cNvSpPr>
          <p:nvPr>
            <p:ph idx="15"/>
          </p:nvPr>
        </p:nvSpPr>
        <p:spPr>
          <a:xfrm>
            <a:off x="5449824" y="2066734"/>
            <a:ext cx="4506928" cy="4349024"/>
          </a:xfrm>
        </p:spPr>
        <p:txBody>
          <a:bodyPr/>
          <a:lstStyle>
            <a:lvl1pPr>
              <a:defRPr>
                <a:solidFill>
                  <a:schemeClr val="bg1"/>
                </a:solidFill>
              </a:defRPr>
            </a:lvl1pPr>
          </a:lstStyle>
          <a:p>
            <a:pPr lvl="0"/>
            <a:r>
              <a:rPr lang="nl-NL"/>
              <a:t>Klikken om de tekststijl van het model te bewerken</a:t>
            </a:r>
            <a:endParaRPr lang="en-US"/>
          </a:p>
        </p:txBody>
      </p:sp>
    </p:spTree>
    <p:extLst>
      <p:ext uri="{BB962C8B-B14F-4D97-AF65-F5344CB8AC3E}">
        <p14:creationId xmlns:p14="http://schemas.microsoft.com/office/powerpoint/2010/main" val="296248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Copy-Bee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B038FEC4-45DB-454C-BB90-58CEED85E1DF}"/>
              </a:ext>
            </a:extLst>
          </p:cNvPr>
          <p:cNvSpPr/>
          <p:nvPr userDrawn="1"/>
        </p:nvSpPr>
        <p:spPr>
          <a:xfrm>
            <a:off x="5276087" y="0"/>
            <a:ext cx="5113973" cy="7559675"/>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59675">
                <a:moveTo>
                  <a:pt x="1143000" y="9144"/>
                </a:moveTo>
                <a:lnTo>
                  <a:pt x="5113973" y="0"/>
                </a:lnTo>
                <a:lnTo>
                  <a:pt x="5113973" y="7559675"/>
                </a:lnTo>
                <a:lnTo>
                  <a:pt x="0" y="7559675"/>
                </a:lnTo>
                <a:lnTo>
                  <a:pt x="1143000" y="9144"/>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3" y="402484"/>
            <a:ext cx="5665738"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4" name="Tijdelijke aanduiding voor afbeelding 8">
            <a:extLst>
              <a:ext uri="{FF2B5EF4-FFF2-40B4-BE49-F238E27FC236}">
                <a16:creationId xmlns:a16="http://schemas.microsoft.com/office/drawing/2014/main" id="{5110F098-5F0A-C346-AEE9-5960777D647A}"/>
              </a:ext>
            </a:extLst>
          </p:cNvPr>
          <p:cNvSpPr>
            <a:spLocks noGrp="1"/>
          </p:cNvSpPr>
          <p:nvPr>
            <p:ph type="pic" sz="quarter" idx="13" hasCustomPrompt="1"/>
          </p:nvPr>
        </p:nvSpPr>
        <p:spPr>
          <a:xfrm>
            <a:off x="5577840" y="0"/>
            <a:ext cx="5113973" cy="7559675"/>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59675">
                <a:moveTo>
                  <a:pt x="1152144" y="0"/>
                </a:moveTo>
                <a:lnTo>
                  <a:pt x="5113973" y="0"/>
                </a:lnTo>
                <a:lnTo>
                  <a:pt x="5113973" y="7559675"/>
                </a:lnTo>
                <a:lnTo>
                  <a:pt x="0" y="7559675"/>
                </a:lnTo>
                <a:lnTo>
                  <a:pt x="1152144"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7" name="Rechthoek 1">
            <a:extLst>
              <a:ext uri="{FF2B5EF4-FFF2-40B4-BE49-F238E27FC236}">
                <a16:creationId xmlns:a16="http://schemas.microsoft.com/office/drawing/2014/main" id="{4EDD34A5-86DD-714D-8E0A-DA28B6E663CF}"/>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C3721C1A-8459-144C-B9AB-B95F52125CE3}"/>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Content Placeholder 2">
            <a:extLst>
              <a:ext uri="{FF2B5EF4-FFF2-40B4-BE49-F238E27FC236}">
                <a16:creationId xmlns:a16="http://schemas.microsoft.com/office/drawing/2014/main" id="{934D97DB-8454-1848-A846-B50FC6C9C65A}"/>
              </a:ext>
            </a:extLst>
          </p:cNvPr>
          <p:cNvSpPr>
            <a:spLocks noGrp="1"/>
          </p:cNvSpPr>
          <p:nvPr>
            <p:ph idx="14"/>
          </p:nvPr>
        </p:nvSpPr>
        <p:spPr>
          <a:xfrm>
            <a:off x="735062" y="2066734"/>
            <a:ext cx="4638068" cy="4349024"/>
          </a:xfrm>
        </p:spPr>
        <p:txBody>
          <a:bodyPr/>
          <a:lstStyle>
            <a:lvl1pPr>
              <a:defRPr>
                <a:solidFill>
                  <a:schemeClr val="bg1"/>
                </a:solidFill>
              </a:defRPr>
            </a:lvl1pPr>
          </a:lstStyle>
          <a:p>
            <a:pPr lvl="0"/>
            <a:r>
              <a:rPr lang="nl-NL"/>
              <a:t>Klikken om de tekststijl van het model te bewerken</a:t>
            </a:r>
            <a:endParaRPr lang="en-US"/>
          </a:p>
        </p:txBody>
      </p:sp>
      <p:pic>
        <p:nvPicPr>
          <p:cNvPr id="10" name="Afbeelding 9">
            <a:extLst>
              <a:ext uri="{FF2B5EF4-FFF2-40B4-BE49-F238E27FC236}">
                <a16:creationId xmlns:a16="http://schemas.microsoft.com/office/drawing/2014/main" id="{D5328CAE-1DCB-F046-8223-33DA907A7EC8}"/>
              </a:ext>
            </a:extLst>
          </p:cNvPr>
          <p:cNvPicPr>
            <a:picLocks noChangeAspect="1"/>
          </p:cNvPicPr>
          <p:nvPr userDrawn="1"/>
        </p:nvPicPr>
        <p:blipFill>
          <a:blip r:embed="rId2"/>
          <a:stretch>
            <a:fillRect/>
          </a:stretch>
        </p:blipFill>
        <p:spPr>
          <a:xfrm>
            <a:off x="91439" y="6695865"/>
            <a:ext cx="2062481" cy="664320"/>
          </a:xfrm>
          <a:prstGeom prst="rect">
            <a:avLst/>
          </a:prstGeom>
        </p:spPr>
      </p:pic>
    </p:spTree>
    <p:extLst>
      <p:ext uri="{BB962C8B-B14F-4D97-AF65-F5344CB8AC3E}">
        <p14:creationId xmlns:p14="http://schemas.microsoft.com/office/powerpoint/2010/main" val="294527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Copy-Beeld-2">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56E2D11-5C8A-CD45-B294-FFBE1E35BAD1}"/>
              </a:ext>
            </a:extLst>
          </p:cNvPr>
          <p:cNvSpPr/>
          <p:nvPr userDrawn="1"/>
        </p:nvSpPr>
        <p:spPr>
          <a:xfrm>
            <a:off x="5577840" y="0"/>
            <a:ext cx="5113973" cy="7559675"/>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59675">
                <a:moveTo>
                  <a:pt x="1143000" y="9144"/>
                </a:moveTo>
                <a:lnTo>
                  <a:pt x="5113973" y="0"/>
                </a:lnTo>
                <a:lnTo>
                  <a:pt x="5113973" y="7559675"/>
                </a:lnTo>
                <a:lnTo>
                  <a:pt x="0" y="7559675"/>
                </a:lnTo>
                <a:lnTo>
                  <a:pt x="1143000" y="9144"/>
                </a:lnTo>
                <a:close/>
              </a:path>
            </a:pathLst>
          </a:custGeom>
          <a:solidFill>
            <a:srgbClr val="EE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8">
            <a:extLst>
              <a:ext uri="{FF2B5EF4-FFF2-40B4-BE49-F238E27FC236}">
                <a16:creationId xmlns:a16="http://schemas.microsoft.com/office/drawing/2014/main" id="{5110F098-5F0A-C346-AEE9-5960777D647A}"/>
              </a:ext>
            </a:extLst>
          </p:cNvPr>
          <p:cNvSpPr>
            <a:spLocks noGrp="1"/>
          </p:cNvSpPr>
          <p:nvPr>
            <p:ph type="pic" sz="quarter" idx="13" hasCustomPrompt="1"/>
          </p:nvPr>
        </p:nvSpPr>
        <p:spPr>
          <a:xfrm>
            <a:off x="6217920" y="0"/>
            <a:ext cx="4473893" cy="3362579"/>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 name="connsiteX0" fmla="*/ 512064 w 4473893"/>
              <a:gd name="connsiteY0" fmla="*/ 0 h 7559675"/>
              <a:gd name="connsiteX1" fmla="*/ 4473893 w 4473893"/>
              <a:gd name="connsiteY1" fmla="*/ 0 h 7559675"/>
              <a:gd name="connsiteX2" fmla="*/ 4473893 w 4473893"/>
              <a:gd name="connsiteY2" fmla="*/ 7559675 h 7559675"/>
              <a:gd name="connsiteX3" fmla="*/ 0 w 4473893"/>
              <a:gd name="connsiteY3" fmla="*/ 3362579 h 7559675"/>
              <a:gd name="connsiteX4" fmla="*/ 512064 w 4473893"/>
              <a:gd name="connsiteY4" fmla="*/ 0 h 7559675"/>
              <a:gd name="connsiteX0" fmla="*/ 512064 w 4473893"/>
              <a:gd name="connsiteY0" fmla="*/ 0 h 3371723"/>
              <a:gd name="connsiteX1" fmla="*/ 4473893 w 4473893"/>
              <a:gd name="connsiteY1" fmla="*/ 0 h 3371723"/>
              <a:gd name="connsiteX2" fmla="*/ 4473893 w 4473893"/>
              <a:gd name="connsiteY2" fmla="*/ 3371723 h 3371723"/>
              <a:gd name="connsiteX3" fmla="*/ 0 w 4473893"/>
              <a:gd name="connsiteY3" fmla="*/ 3362579 h 3371723"/>
              <a:gd name="connsiteX4" fmla="*/ 512064 w 4473893"/>
              <a:gd name="connsiteY4" fmla="*/ 0 h 3371723"/>
              <a:gd name="connsiteX0" fmla="*/ 512064 w 4473893"/>
              <a:gd name="connsiteY0" fmla="*/ 0 h 3362579"/>
              <a:gd name="connsiteX1" fmla="*/ 4473893 w 4473893"/>
              <a:gd name="connsiteY1" fmla="*/ 0 h 3362579"/>
              <a:gd name="connsiteX2" fmla="*/ 4473893 w 4473893"/>
              <a:gd name="connsiteY2" fmla="*/ 3362579 h 3362579"/>
              <a:gd name="connsiteX3" fmla="*/ 0 w 4473893"/>
              <a:gd name="connsiteY3" fmla="*/ 3362579 h 3362579"/>
              <a:gd name="connsiteX4" fmla="*/ 512064 w 4473893"/>
              <a:gd name="connsiteY4" fmla="*/ 0 h 33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93" h="3362579">
                <a:moveTo>
                  <a:pt x="512064" y="0"/>
                </a:moveTo>
                <a:lnTo>
                  <a:pt x="4473893" y="0"/>
                </a:lnTo>
                <a:lnTo>
                  <a:pt x="4473893" y="3362579"/>
                </a:lnTo>
                <a:lnTo>
                  <a:pt x="0" y="3362579"/>
                </a:lnTo>
                <a:lnTo>
                  <a:pt x="512064"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8" name="Rechthoek 1">
            <a:extLst>
              <a:ext uri="{FF2B5EF4-FFF2-40B4-BE49-F238E27FC236}">
                <a16:creationId xmlns:a16="http://schemas.microsoft.com/office/drawing/2014/main" id="{31D17595-5D56-C545-8669-51E1594167C1}"/>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1">
            <a:extLst>
              <a:ext uri="{FF2B5EF4-FFF2-40B4-BE49-F238E27FC236}">
                <a16:creationId xmlns:a16="http://schemas.microsoft.com/office/drawing/2014/main" id="{2FA6C3D8-6282-C747-A06D-F6D8D22335DD}"/>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
            <a:extLst>
              <a:ext uri="{FF2B5EF4-FFF2-40B4-BE49-F238E27FC236}">
                <a16:creationId xmlns:a16="http://schemas.microsoft.com/office/drawing/2014/main" id="{8DD8BBB9-2666-AE45-9022-43F11692F602}"/>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ontent Placeholder 2">
            <a:extLst>
              <a:ext uri="{FF2B5EF4-FFF2-40B4-BE49-F238E27FC236}">
                <a16:creationId xmlns:a16="http://schemas.microsoft.com/office/drawing/2014/main" id="{671AA842-82A4-C74F-A8F5-FD0F57069C92}"/>
              </a:ext>
            </a:extLst>
          </p:cNvPr>
          <p:cNvSpPr>
            <a:spLocks noGrp="1"/>
          </p:cNvSpPr>
          <p:nvPr>
            <p:ph idx="1"/>
          </p:nvPr>
        </p:nvSpPr>
        <p:spPr>
          <a:xfrm>
            <a:off x="6379871" y="3578447"/>
            <a:ext cx="3576880" cy="3527171"/>
          </a:xfrm>
        </p:spPr>
        <p:txBody>
          <a:bodyPr/>
          <a:lstStyle>
            <a:lvl1pPr>
              <a:defRPr>
                <a:solidFill>
                  <a:schemeClr val="accent6"/>
                </a:solidFill>
              </a:defRPr>
            </a:lvl1pPr>
          </a:lstStyle>
          <a:p>
            <a:pPr lvl="0"/>
            <a:r>
              <a:rPr lang="nl-NL"/>
              <a:t>Klikken om de tekststijl van het model te bewerken</a:t>
            </a:r>
            <a:endParaRPr lang="en-US"/>
          </a:p>
        </p:txBody>
      </p:sp>
      <p:sp>
        <p:nvSpPr>
          <p:cNvPr id="16" name="Content Placeholder 2">
            <a:extLst>
              <a:ext uri="{FF2B5EF4-FFF2-40B4-BE49-F238E27FC236}">
                <a16:creationId xmlns:a16="http://schemas.microsoft.com/office/drawing/2014/main" id="{74C8751E-DEF9-E041-B710-BDF445558E76}"/>
              </a:ext>
            </a:extLst>
          </p:cNvPr>
          <p:cNvSpPr>
            <a:spLocks noGrp="1"/>
          </p:cNvSpPr>
          <p:nvPr>
            <p:ph idx="14"/>
          </p:nvPr>
        </p:nvSpPr>
        <p:spPr>
          <a:xfrm>
            <a:off x="735062" y="2066734"/>
            <a:ext cx="4638068" cy="4349024"/>
          </a:xfrm>
        </p:spPr>
        <p:txBody>
          <a:bodyPr/>
          <a:lstStyle>
            <a:lvl1pPr>
              <a:defRPr>
                <a:solidFill>
                  <a:schemeClr val="bg1"/>
                </a:solidFill>
              </a:defRPr>
            </a:lvl1pPr>
          </a:lstStyle>
          <a:p>
            <a:pPr lvl="0"/>
            <a:r>
              <a:rPr lang="nl-NL"/>
              <a:t>Klikken om de tekststijl van het model te bewerken</a:t>
            </a:r>
            <a:endParaRPr lang="en-US"/>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3" y="402484"/>
            <a:ext cx="5787658"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pic>
        <p:nvPicPr>
          <p:cNvPr id="12" name="Afbeelding 11">
            <a:extLst>
              <a:ext uri="{FF2B5EF4-FFF2-40B4-BE49-F238E27FC236}">
                <a16:creationId xmlns:a16="http://schemas.microsoft.com/office/drawing/2014/main" id="{045183CC-1076-4D46-8A8E-69E15BBE5982}"/>
              </a:ext>
            </a:extLst>
          </p:cNvPr>
          <p:cNvPicPr>
            <a:picLocks noChangeAspect="1"/>
          </p:cNvPicPr>
          <p:nvPr userDrawn="1"/>
        </p:nvPicPr>
        <p:blipFill>
          <a:blip r:embed="rId2"/>
          <a:stretch>
            <a:fillRect/>
          </a:stretch>
        </p:blipFill>
        <p:spPr>
          <a:xfrm>
            <a:off x="91439" y="6695865"/>
            <a:ext cx="2062481" cy="664320"/>
          </a:xfrm>
          <a:prstGeom prst="rect">
            <a:avLst/>
          </a:prstGeom>
        </p:spPr>
      </p:pic>
    </p:spTree>
    <p:extLst>
      <p:ext uri="{BB962C8B-B14F-4D97-AF65-F5344CB8AC3E}">
        <p14:creationId xmlns:p14="http://schemas.microsoft.com/office/powerpoint/2010/main" val="65519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Copy-Beeld-3">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1">
            <a:extLst>
              <a:ext uri="{FF2B5EF4-FFF2-40B4-BE49-F238E27FC236}">
                <a16:creationId xmlns:a16="http://schemas.microsoft.com/office/drawing/2014/main" id="{D876D4E6-5427-4541-9B6F-4F99E75B3431}"/>
              </a:ext>
            </a:extLst>
          </p:cNvPr>
          <p:cNvSpPr/>
          <p:nvPr userDrawn="1"/>
        </p:nvSpPr>
        <p:spPr>
          <a:xfrm>
            <a:off x="2258568" y="-11177"/>
            <a:ext cx="5113973"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70851">
                <a:moveTo>
                  <a:pt x="1153160" y="0"/>
                </a:moveTo>
                <a:lnTo>
                  <a:pt x="5113973" y="11176"/>
                </a:lnTo>
                <a:lnTo>
                  <a:pt x="5113973" y="7570851"/>
                </a:lnTo>
                <a:lnTo>
                  <a:pt x="0" y="7570851"/>
                </a:lnTo>
                <a:lnTo>
                  <a:pt x="1153160" y="0"/>
                </a:lnTo>
                <a:close/>
              </a:path>
            </a:pathLst>
          </a:custGeom>
          <a:solidFill>
            <a:srgbClr val="EE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
            <a:extLst>
              <a:ext uri="{FF2B5EF4-FFF2-40B4-BE49-F238E27FC236}">
                <a16:creationId xmlns:a16="http://schemas.microsoft.com/office/drawing/2014/main" id="{E8FA7E05-600F-D446-9E01-028168F9E18A}"/>
              </a:ext>
            </a:extLst>
          </p:cNvPr>
          <p:cNvSpPr/>
          <p:nvPr userDrawn="1"/>
        </p:nvSpPr>
        <p:spPr>
          <a:xfrm rot="10800000">
            <a:off x="5577840" y="0"/>
            <a:ext cx="5113973"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70851">
                <a:moveTo>
                  <a:pt x="1153160" y="0"/>
                </a:moveTo>
                <a:lnTo>
                  <a:pt x="5113973" y="11176"/>
                </a:lnTo>
                <a:lnTo>
                  <a:pt x="5113973" y="7570851"/>
                </a:lnTo>
                <a:lnTo>
                  <a:pt x="0" y="7570851"/>
                </a:lnTo>
                <a:lnTo>
                  <a:pt x="1153160" y="0"/>
                </a:lnTo>
                <a:close/>
              </a:path>
            </a:pathLst>
          </a:custGeom>
          <a:solidFill>
            <a:srgbClr val="EE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8">
            <a:extLst>
              <a:ext uri="{FF2B5EF4-FFF2-40B4-BE49-F238E27FC236}">
                <a16:creationId xmlns:a16="http://schemas.microsoft.com/office/drawing/2014/main" id="{5110F098-5F0A-C346-AEE9-5960777D647A}"/>
              </a:ext>
            </a:extLst>
          </p:cNvPr>
          <p:cNvSpPr>
            <a:spLocks noGrp="1"/>
          </p:cNvSpPr>
          <p:nvPr>
            <p:ph type="pic" sz="quarter" idx="13" hasCustomPrompt="1"/>
          </p:nvPr>
        </p:nvSpPr>
        <p:spPr>
          <a:xfrm>
            <a:off x="6217920" y="0"/>
            <a:ext cx="4473893" cy="3362579"/>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 name="connsiteX0" fmla="*/ 512064 w 4473893"/>
              <a:gd name="connsiteY0" fmla="*/ 0 h 7559675"/>
              <a:gd name="connsiteX1" fmla="*/ 4473893 w 4473893"/>
              <a:gd name="connsiteY1" fmla="*/ 0 h 7559675"/>
              <a:gd name="connsiteX2" fmla="*/ 4473893 w 4473893"/>
              <a:gd name="connsiteY2" fmla="*/ 7559675 h 7559675"/>
              <a:gd name="connsiteX3" fmla="*/ 0 w 4473893"/>
              <a:gd name="connsiteY3" fmla="*/ 3362579 h 7559675"/>
              <a:gd name="connsiteX4" fmla="*/ 512064 w 4473893"/>
              <a:gd name="connsiteY4" fmla="*/ 0 h 7559675"/>
              <a:gd name="connsiteX0" fmla="*/ 512064 w 4473893"/>
              <a:gd name="connsiteY0" fmla="*/ 0 h 3371723"/>
              <a:gd name="connsiteX1" fmla="*/ 4473893 w 4473893"/>
              <a:gd name="connsiteY1" fmla="*/ 0 h 3371723"/>
              <a:gd name="connsiteX2" fmla="*/ 4473893 w 4473893"/>
              <a:gd name="connsiteY2" fmla="*/ 3371723 h 3371723"/>
              <a:gd name="connsiteX3" fmla="*/ 0 w 4473893"/>
              <a:gd name="connsiteY3" fmla="*/ 3362579 h 3371723"/>
              <a:gd name="connsiteX4" fmla="*/ 512064 w 4473893"/>
              <a:gd name="connsiteY4" fmla="*/ 0 h 3371723"/>
              <a:gd name="connsiteX0" fmla="*/ 512064 w 4473893"/>
              <a:gd name="connsiteY0" fmla="*/ 0 h 3362579"/>
              <a:gd name="connsiteX1" fmla="*/ 4473893 w 4473893"/>
              <a:gd name="connsiteY1" fmla="*/ 0 h 3362579"/>
              <a:gd name="connsiteX2" fmla="*/ 4473893 w 4473893"/>
              <a:gd name="connsiteY2" fmla="*/ 3362579 h 3362579"/>
              <a:gd name="connsiteX3" fmla="*/ 0 w 4473893"/>
              <a:gd name="connsiteY3" fmla="*/ 3362579 h 3362579"/>
              <a:gd name="connsiteX4" fmla="*/ 512064 w 4473893"/>
              <a:gd name="connsiteY4" fmla="*/ 0 h 33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93" h="3362579">
                <a:moveTo>
                  <a:pt x="512064" y="0"/>
                </a:moveTo>
                <a:lnTo>
                  <a:pt x="4473893" y="0"/>
                </a:lnTo>
                <a:lnTo>
                  <a:pt x="4473893" y="3362579"/>
                </a:lnTo>
                <a:lnTo>
                  <a:pt x="0" y="3362579"/>
                </a:lnTo>
                <a:lnTo>
                  <a:pt x="512064"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7" name="Tijdelijke aanduiding voor afbeelding 8">
            <a:extLst>
              <a:ext uri="{FF2B5EF4-FFF2-40B4-BE49-F238E27FC236}">
                <a16:creationId xmlns:a16="http://schemas.microsoft.com/office/drawing/2014/main" id="{A7927BF4-0FD3-EB48-9B67-24BC729EFAA8}"/>
              </a:ext>
            </a:extLst>
          </p:cNvPr>
          <p:cNvSpPr>
            <a:spLocks noGrp="1"/>
          </p:cNvSpPr>
          <p:nvPr>
            <p:ph type="pic" sz="quarter" idx="14" hasCustomPrompt="1"/>
          </p:nvPr>
        </p:nvSpPr>
        <p:spPr>
          <a:xfrm>
            <a:off x="0" y="3109140"/>
            <a:ext cx="5004245" cy="3362579"/>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 name="connsiteX0" fmla="*/ 512064 w 4473893"/>
              <a:gd name="connsiteY0" fmla="*/ 0 h 7559675"/>
              <a:gd name="connsiteX1" fmla="*/ 4473893 w 4473893"/>
              <a:gd name="connsiteY1" fmla="*/ 0 h 7559675"/>
              <a:gd name="connsiteX2" fmla="*/ 4473893 w 4473893"/>
              <a:gd name="connsiteY2" fmla="*/ 7559675 h 7559675"/>
              <a:gd name="connsiteX3" fmla="*/ 0 w 4473893"/>
              <a:gd name="connsiteY3" fmla="*/ 3362579 h 7559675"/>
              <a:gd name="connsiteX4" fmla="*/ 512064 w 4473893"/>
              <a:gd name="connsiteY4" fmla="*/ 0 h 7559675"/>
              <a:gd name="connsiteX0" fmla="*/ 512064 w 4473893"/>
              <a:gd name="connsiteY0" fmla="*/ 0 h 3371723"/>
              <a:gd name="connsiteX1" fmla="*/ 4473893 w 4473893"/>
              <a:gd name="connsiteY1" fmla="*/ 0 h 3371723"/>
              <a:gd name="connsiteX2" fmla="*/ 4473893 w 4473893"/>
              <a:gd name="connsiteY2" fmla="*/ 3371723 h 3371723"/>
              <a:gd name="connsiteX3" fmla="*/ 0 w 4473893"/>
              <a:gd name="connsiteY3" fmla="*/ 3362579 h 3371723"/>
              <a:gd name="connsiteX4" fmla="*/ 512064 w 4473893"/>
              <a:gd name="connsiteY4" fmla="*/ 0 h 3371723"/>
              <a:gd name="connsiteX0" fmla="*/ 512064 w 4473893"/>
              <a:gd name="connsiteY0" fmla="*/ 0 h 3362579"/>
              <a:gd name="connsiteX1" fmla="*/ 4473893 w 4473893"/>
              <a:gd name="connsiteY1" fmla="*/ 0 h 3362579"/>
              <a:gd name="connsiteX2" fmla="*/ 4473893 w 4473893"/>
              <a:gd name="connsiteY2" fmla="*/ 3362579 h 3362579"/>
              <a:gd name="connsiteX3" fmla="*/ 0 w 4473893"/>
              <a:gd name="connsiteY3" fmla="*/ 3362579 h 3362579"/>
              <a:gd name="connsiteX4" fmla="*/ 512064 w 4473893"/>
              <a:gd name="connsiteY4" fmla="*/ 0 h 3362579"/>
              <a:gd name="connsiteX0" fmla="*/ 512064 w 5049965"/>
              <a:gd name="connsiteY0" fmla="*/ 0 h 3362579"/>
              <a:gd name="connsiteX1" fmla="*/ 5049965 w 5049965"/>
              <a:gd name="connsiteY1" fmla="*/ 0 h 3362579"/>
              <a:gd name="connsiteX2" fmla="*/ 4473893 w 5049965"/>
              <a:gd name="connsiteY2" fmla="*/ 3362579 h 3362579"/>
              <a:gd name="connsiteX3" fmla="*/ 0 w 5049965"/>
              <a:gd name="connsiteY3" fmla="*/ 3362579 h 3362579"/>
              <a:gd name="connsiteX4" fmla="*/ 512064 w 5049965"/>
              <a:gd name="connsiteY4" fmla="*/ 0 h 3362579"/>
              <a:gd name="connsiteX0" fmla="*/ 512064 w 5004245"/>
              <a:gd name="connsiteY0" fmla="*/ 0 h 3362579"/>
              <a:gd name="connsiteX1" fmla="*/ 5004245 w 5004245"/>
              <a:gd name="connsiteY1" fmla="*/ 0 h 3362579"/>
              <a:gd name="connsiteX2" fmla="*/ 4473893 w 5004245"/>
              <a:gd name="connsiteY2" fmla="*/ 3362579 h 3362579"/>
              <a:gd name="connsiteX3" fmla="*/ 0 w 5004245"/>
              <a:gd name="connsiteY3" fmla="*/ 3362579 h 3362579"/>
              <a:gd name="connsiteX4" fmla="*/ 512064 w 5004245"/>
              <a:gd name="connsiteY4" fmla="*/ 0 h 3362579"/>
              <a:gd name="connsiteX0" fmla="*/ 0 w 5004245"/>
              <a:gd name="connsiteY0" fmla="*/ 0 h 3362579"/>
              <a:gd name="connsiteX1" fmla="*/ 5004245 w 5004245"/>
              <a:gd name="connsiteY1" fmla="*/ 0 h 3362579"/>
              <a:gd name="connsiteX2" fmla="*/ 4473893 w 5004245"/>
              <a:gd name="connsiteY2" fmla="*/ 3362579 h 3362579"/>
              <a:gd name="connsiteX3" fmla="*/ 0 w 5004245"/>
              <a:gd name="connsiteY3" fmla="*/ 3362579 h 3362579"/>
              <a:gd name="connsiteX4" fmla="*/ 0 w 5004245"/>
              <a:gd name="connsiteY4" fmla="*/ 0 h 33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245" h="3362579">
                <a:moveTo>
                  <a:pt x="0" y="0"/>
                </a:moveTo>
                <a:lnTo>
                  <a:pt x="5004245" y="0"/>
                </a:lnTo>
                <a:lnTo>
                  <a:pt x="4473893" y="3362579"/>
                </a:lnTo>
                <a:lnTo>
                  <a:pt x="0" y="3362579"/>
                </a:lnTo>
                <a:lnTo>
                  <a:pt x="0"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8" name="Rechthoek 1">
            <a:extLst>
              <a:ext uri="{FF2B5EF4-FFF2-40B4-BE49-F238E27FC236}">
                <a16:creationId xmlns:a16="http://schemas.microsoft.com/office/drawing/2014/main" id="{906D750F-ADCE-FD49-8F1F-8E26C7A8B411}"/>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1">
            <a:extLst>
              <a:ext uri="{FF2B5EF4-FFF2-40B4-BE49-F238E27FC236}">
                <a16:creationId xmlns:a16="http://schemas.microsoft.com/office/drawing/2014/main" id="{EA7CD4EB-D544-404A-86E2-910F062BAE19}"/>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
            <a:extLst>
              <a:ext uri="{FF2B5EF4-FFF2-40B4-BE49-F238E27FC236}">
                <a16:creationId xmlns:a16="http://schemas.microsoft.com/office/drawing/2014/main" id="{842F5E09-7B7F-C240-8E4C-AFC9976E0830}"/>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ontent Placeholder 2">
            <a:extLst>
              <a:ext uri="{FF2B5EF4-FFF2-40B4-BE49-F238E27FC236}">
                <a16:creationId xmlns:a16="http://schemas.microsoft.com/office/drawing/2014/main" id="{236726E0-1857-474B-948C-AA77C6874642}"/>
              </a:ext>
            </a:extLst>
          </p:cNvPr>
          <p:cNvSpPr>
            <a:spLocks noGrp="1"/>
          </p:cNvSpPr>
          <p:nvPr>
            <p:ph idx="1"/>
          </p:nvPr>
        </p:nvSpPr>
        <p:spPr>
          <a:xfrm>
            <a:off x="6379871" y="3578447"/>
            <a:ext cx="3576880" cy="3527171"/>
          </a:xfrm>
        </p:spPr>
        <p:txBody>
          <a:bodyPr/>
          <a:lstStyle>
            <a:lvl1pPr>
              <a:defRPr>
                <a:solidFill>
                  <a:schemeClr val="accent6"/>
                </a:solidFill>
              </a:defRPr>
            </a:lvl1pPr>
          </a:lstStyle>
          <a:p>
            <a:pPr lvl="0"/>
            <a:r>
              <a:rPr lang="nl-NL"/>
              <a:t>Klikken om de tekststijl van het model te bewerken</a:t>
            </a:r>
            <a:endParaRPr lang="en-US"/>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3" y="402484"/>
            <a:ext cx="5767338"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pic>
        <p:nvPicPr>
          <p:cNvPr id="16" name="Afbeelding 15">
            <a:extLst>
              <a:ext uri="{FF2B5EF4-FFF2-40B4-BE49-F238E27FC236}">
                <a16:creationId xmlns:a16="http://schemas.microsoft.com/office/drawing/2014/main" id="{A18EB0AE-A850-6742-B214-1A82DA87D27E}"/>
              </a:ext>
            </a:extLst>
          </p:cNvPr>
          <p:cNvPicPr>
            <a:picLocks noChangeAspect="1"/>
          </p:cNvPicPr>
          <p:nvPr userDrawn="1"/>
        </p:nvPicPr>
        <p:blipFill>
          <a:blip r:embed="rId2"/>
          <a:stretch>
            <a:fillRect/>
          </a:stretch>
        </p:blipFill>
        <p:spPr>
          <a:xfrm>
            <a:off x="91439" y="6695865"/>
            <a:ext cx="2062481" cy="664320"/>
          </a:xfrm>
          <a:prstGeom prst="rect">
            <a:avLst/>
          </a:prstGeom>
        </p:spPr>
      </p:pic>
    </p:spTree>
    <p:extLst>
      <p:ext uri="{BB962C8B-B14F-4D97-AF65-F5344CB8AC3E}">
        <p14:creationId xmlns:p14="http://schemas.microsoft.com/office/powerpoint/2010/main" val="141283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2" y="402484"/>
            <a:ext cx="9221689"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7" name="Rechthoek 1">
            <a:extLst>
              <a:ext uri="{FF2B5EF4-FFF2-40B4-BE49-F238E27FC236}">
                <a16:creationId xmlns:a16="http://schemas.microsoft.com/office/drawing/2014/main" id="{E5FF7ED6-839E-7A47-85E0-1349B710B701}"/>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F4D6ADA3-78C7-D549-B8E4-591F57E90B2C}"/>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80B607A2-85F5-9347-B2B6-459B3F92D9E7}"/>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EDB66F0-DAB7-AB44-930D-23629B54EC5F}"/>
              </a:ext>
            </a:extLst>
          </p:cNvPr>
          <p:cNvPicPr>
            <a:picLocks noChangeAspect="1"/>
          </p:cNvPicPr>
          <p:nvPr userDrawn="1"/>
        </p:nvPicPr>
        <p:blipFill>
          <a:blip r:embed="rId2"/>
          <a:stretch>
            <a:fillRect/>
          </a:stretch>
        </p:blipFill>
        <p:spPr>
          <a:xfrm>
            <a:off x="190870" y="6730846"/>
            <a:ext cx="2065814" cy="575290"/>
          </a:xfrm>
          <a:prstGeom prst="rect">
            <a:avLst/>
          </a:prstGeom>
        </p:spPr>
      </p:pic>
    </p:spTree>
    <p:extLst>
      <p:ext uri="{BB962C8B-B14F-4D97-AF65-F5344CB8AC3E}">
        <p14:creationId xmlns:p14="http://schemas.microsoft.com/office/powerpoint/2010/main" val="100536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2" y="402484"/>
            <a:ext cx="9221689"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7" name="Rechthoek 1">
            <a:extLst>
              <a:ext uri="{FF2B5EF4-FFF2-40B4-BE49-F238E27FC236}">
                <a16:creationId xmlns:a16="http://schemas.microsoft.com/office/drawing/2014/main" id="{E5FF7ED6-839E-7A47-85E0-1349B710B701}"/>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F4D6ADA3-78C7-D549-B8E4-591F57E90B2C}"/>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80B607A2-85F5-9347-B2B6-459B3F92D9E7}"/>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EDB66F0-DAB7-AB44-930D-23629B54EC5F}"/>
              </a:ext>
            </a:extLst>
          </p:cNvPr>
          <p:cNvPicPr>
            <a:picLocks noChangeAspect="1"/>
          </p:cNvPicPr>
          <p:nvPr userDrawn="1"/>
        </p:nvPicPr>
        <p:blipFill>
          <a:blip r:embed="rId2"/>
          <a:stretch>
            <a:fillRect/>
          </a:stretch>
        </p:blipFill>
        <p:spPr>
          <a:xfrm>
            <a:off x="190870" y="6730846"/>
            <a:ext cx="2065814" cy="575290"/>
          </a:xfrm>
          <a:prstGeom prst="rect">
            <a:avLst/>
          </a:prstGeom>
        </p:spPr>
      </p:pic>
      <p:sp>
        <p:nvSpPr>
          <p:cNvPr id="10" name="Content Placeholder 2">
            <a:extLst>
              <a:ext uri="{FF2B5EF4-FFF2-40B4-BE49-F238E27FC236}">
                <a16:creationId xmlns:a16="http://schemas.microsoft.com/office/drawing/2014/main" id="{0BD8903D-9E20-3546-9F23-5977A25AE4E4}"/>
              </a:ext>
            </a:extLst>
          </p:cNvPr>
          <p:cNvSpPr>
            <a:spLocks noGrp="1"/>
          </p:cNvSpPr>
          <p:nvPr>
            <p:ph idx="14"/>
          </p:nvPr>
        </p:nvSpPr>
        <p:spPr>
          <a:xfrm>
            <a:off x="735061" y="2066734"/>
            <a:ext cx="4358147" cy="4349024"/>
          </a:xfrm>
        </p:spPr>
        <p:txBody>
          <a:bodyPr/>
          <a:lstStyle>
            <a:lvl1pPr>
              <a:defRPr>
                <a:solidFill>
                  <a:schemeClr val="bg1"/>
                </a:solidFill>
              </a:defRPr>
            </a:lvl1pPr>
          </a:lstStyle>
          <a:p>
            <a:pPr lvl="0"/>
            <a:r>
              <a:rPr lang="nl-NL"/>
              <a:t>Klikken om de tekststijl van het model te bewerken</a:t>
            </a:r>
            <a:endParaRPr lang="en-US"/>
          </a:p>
        </p:txBody>
      </p:sp>
      <p:sp>
        <p:nvSpPr>
          <p:cNvPr id="12" name="Content Placeholder 2">
            <a:extLst>
              <a:ext uri="{FF2B5EF4-FFF2-40B4-BE49-F238E27FC236}">
                <a16:creationId xmlns:a16="http://schemas.microsoft.com/office/drawing/2014/main" id="{CDF9FD96-7E71-0C4F-8D08-575A2E90E2FC}"/>
              </a:ext>
            </a:extLst>
          </p:cNvPr>
          <p:cNvSpPr>
            <a:spLocks noGrp="1"/>
          </p:cNvSpPr>
          <p:nvPr>
            <p:ph idx="15"/>
          </p:nvPr>
        </p:nvSpPr>
        <p:spPr>
          <a:xfrm>
            <a:off x="5449824" y="2066734"/>
            <a:ext cx="4506928" cy="4349024"/>
          </a:xfrm>
        </p:spPr>
        <p:txBody>
          <a:bodyPr/>
          <a:lstStyle>
            <a:lvl1pPr>
              <a:defRPr>
                <a:solidFill>
                  <a:schemeClr val="bg1"/>
                </a:solidFill>
              </a:defRPr>
            </a:lvl1pPr>
          </a:lstStyle>
          <a:p>
            <a:pPr lvl="0"/>
            <a:r>
              <a:rPr lang="nl-NL"/>
              <a:t>Klikken om de tekststijl van het model te bewerken</a:t>
            </a:r>
            <a:endParaRPr lang="en-US"/>
          </a:p>
        </p:txBody>
      </p:sp>
    </p:spTree>
    <p:extLst>
      <p:ext uri="{BB962C8B-B14F-4D97-AF65-F5344CB8AC3E}">
        <p14:creationId xmlns:p14="http://schemas.microsoft.com/office/powerpoint/2010/main" val="287986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Copy">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2" y="402484"/>
            <a:ext cx="9221689"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7" name="Rechthoek 1">
            <a:extLst>
              <a:ext uri="{FF2B5EF4-FFF2-40B4-BE49-F238E27FC236}">
                <a16:creationId xmlns:a16="http://schemas.microsoft.com/office/drawing/2014/main" id="{E5FF7ED6-839E-7A47-85E0-1349B710B701}"/>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F4D6ADA3-78C7-D549-B8E4-591F57E90B2C}"/>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80B607A2-85F5-9347-B2B6-459B3F92D9E7}"/>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Content Placeholder 2">
            <a:extLst>
              <a:ext uri="{FF2B5EF4-FFF2-40B4-BE49-F238E27FC236}">
                <a16:creationId xmlns:a16="http://schemas.microsoft.com/office/drawing/2014/main" id="{9EFC501F-31A6-D44D-A99F-BB4126C73C81}"/>
              </a:ext>
            </a:extLst>
          </p:cNvPr>
          <p:cNvSpPr>
            <a:spLocks noGrp="1"/>
          </p:cNvSpPr>
          <p:nvPr>
            <p:ph idx="14"/>
          </p:nvPr>
        </p:nvSpPr>
        <p:spPr>
          <a:xfrm>
            <a:off x="735061" y="2066734"/>
            <a:ext cx="9221689" cy="4349024"/>
          </a:xfrm>
        </p:spPr>
        <p:txBody>
          <a:bodyPr/>
          <a:lstStyle>
            <a:lvl1pPr>
              <a:defRPr>
                <a:solidFill>
                  <a:schemeClr val="bg1"/>
                </a:solidFill>
              </a:defRPr>
            </a:lvl1pPr>
          </a:lstStyle>
          <a:p>
            <a:pPr lvl="0"/>
            <a:r>
              <a:rPr lang="nl-NL"/>
              <a:t>Klikken om de tekststijl van het model te bewerken</a:t>
            </a:r>
            <a:endParaRPr lang="en-US"/>
          </a:p>
        </p:txBody>
      </p:sp>
      <p:pic>
        <p:nvPicPr>
          <p:cNvPr id="9" name="Afbeelding 8">
            <a:extLst>
              <a:ext uri="{FF2B5EF4-FFF2-40B4-BE49-F238E27FC236}">
                <a16:creationId xmlns:a16="http://schemas.microsoft.com/office/drawing/2014/main" id="{12D08175-6009-A741-99A5-DE8BFF66C230}"/>
              </a:ext>
            </a:extLst>
          </p:cNvPr>
          <p:cNvPicPr>
            <a:picLocks noChangeAspect="1"/>
          </p:cNvPicPr>
          <p:nvPr userDrawn="1"/>
        </p:nvPicPr>
        <p:blipFill>
          <a:blip r:embed="rId2"/>
          <a:stretch>
            <a:fillRect/>
          </a:stretch>
        </p:blipFill>
        <p:spPr>
          <a:xfrm>
            <a:off x="190870" y="6730846"/>
            <a:ext cx="2065814" cy="575290"/>
          </a:xfrm>
          <a:prstGeom prst="rect">
            <a:avLst/>
          </a:prstGeom>
        </p:spPr>
      </p:pic>
    </p:spTree>
    <p:extLst>
      <p:ext uri="{BB962C8B-B14F-4D97-AF65-F5344CB8AC3E}">
        <p14:creationId xmlns:p14="http://schemas.microsoft.com/office/powerpoint/2010/main" val="240987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Copy-Bee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B038FEC4-45DB-454C-BB90-58CEED85E1DF}"/>
              </a:ext>
            </a:extLst>
          </p:cNvPr>
          <p:cNvSpPr/>
          <p:nvPr userDrawn="1"/>
        </p:nvSpPr>
        <p:spPr>
          <a:xfrm>
            <a:off x="5276087" y="0"/>
            <a:ext cx="5113973" cy="7559675"/>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59675">
                <a:moveTo>
                  <a:pt x="1143000" y="9144"/>
                </a:moveTo>
                <a:lnTo>
                  <a:pt x="5113973" y="0"/>
                </a:lnTo>
                <a:lnTo>
                  <a:pt x="5113973" y="7559675"/>
                </a:lnTo>
                <a:lnTo>
                  <a:pt x="0" y="7559675"/>
                </a:lnTo>
                <a:lnTo>
                  <a:pt x="1143000" y="9144"/>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3" y="402484"/>
            <a:ext cx="5665738"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4" name="Tijdelijke aanduiding voor afbeelding 8">
            <a:extLst>
              <a:ext uri="{FF2B5EF4-FFF2-40B4-BE49-F238E27FC236}">
                <a16:creationId xmlns:a16="http://schemas.microsoft.com/office/drawing/2014/main" id="{5110F098-5F0A-C346-AEE9-5960777D647A}"/>
              </a:ext>
            </a:extLst>
          </p:cNvPr>
          <p:cNvSpPr>
            <a:spLocks noGrp="1"/>
          </p:cNvSpPr>
          <p:nvPr>
            <p:ph type="pic" sz="quarter" idx="13" hasCustomPrompt="1"/>
          </p:nvPr>
        </p:nvSpPr>
        <p:spPr>
          <a:xfrm>
            <a:off x="5577840" y="0"/>
            <a:ext cx="5113973" cy="7559675"/>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59675">
                <a:moveTo>
                  <a:pt x="1152144" y="0"/>
                </a:moveTo>
                <a:lnTo>
                  <a:pt x="5113973" y="0"/>
                </a:lnTo>
                <a:lnTo>
                  <a:pt x="5113973" y="7559675"/>
                </a:lnTo>
                <a:lnTo>
                  <a:pt x="0" y="7559675"/>
                </a:lnTo>
                <a:lnTo>
                  <a:pt x="1152144"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7" name="Rechthoek 1">
            <a:extLst>
              <a:ext uri="{FF2B5EF4-FFF2-40B4-BE49-F238E27FC236}">
                <a16:creationId xmlns:a16="http://schemas.microsoft.com/office/drawing/2014/main" id="{4EDD34A5-86DD-714D-8E0A-DA28B6E663CF}"/>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C3721C1A-8459-144C-B9AB-B95F52125CE3}"/>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Content Placeholder 2">
            <a:extLst>
              <a:ext uri="{FF2B5EF4-FFF2-40B4-BE49-F238E27FC236}">
                <a16:creationId xmlns:a16="http://schemas.microsoft.com/office/drawing/2014/main" id="{934D97DB-8454-1848-A846-B50FC6C9C65A}"/>
              </a:ext>
            </a:extLst>
          </p:cNvPr>
          <p:cNvSpPr>
            <a:spLocks noGrp="1"/>
          </p:cNvSpPr>
          <p:nvPr>
            <p:ph idx="14"/>
          </p:nvPr>
        </p:nvSpPr>
        <p:spPr>
          <a:xfrm>
            <a:off x="735062" y="2066734"/>
            <a:ext cx="4638068" cy="4349024"/>
          </a:xfrm>
        </p:spPr>
        <p:txBody>
          <a:bodyPr/>
          <a:lstStyle>
            <a:lvl1pPr>
              <a:defRPr>
                <a:solidFill>
                  <a:schemeClr val="bg1"/>
                </a:solidFill>
              </a:defRPr>
            </a:lvl1pPr>
          </a:lstStyle>
          <a:p>
            <a:pPr lvl="0"/>
            <a:r>
              <a:rPr lang="nl-NL"/>
              <a:t>Klikken om de tekststijl van het model te bewerken</a:t>
            </a:r>
            <a:endParaRPr lang="en-US"/>
          </a:p>
        </p:txBody>
      </p:sp>
      <p:pic>
        <p:nvPicPr>
          <p:cNvPr id="10" name="Afbeelding 9">
            <a:extLst>
              <a:ext uri="{FF2B5EF4-FFF2-40B4-BE49-F238E27FC236}">
                <a16:creationId xmlns:a16="http://schemas.microsoft.com/office/drawing/2014/main" id="{B37181A4-B389-3B48-9ED6-C509683F5B7B}"/>
              </a:ext>
            </a:extLst>
          </p:cNvPr>
          <p:cNvPicPr>
            <a:picLocks noChangeAspect="1"/>
          </p:cNvPicPr>
          <p:nvPr userDrawn="1"/>
        </p:nvPicPr>
        <p:blipFill>
          <a:blip r:embed="rId2"/>
          <a:stretch>
            <a:fillRect/>
          </a:stretch>
        </p:blipFill>
        <p:spPr>
          <a:xfrm>
            <a:off x="190870" y="6730846"/>
            <a:ext cx="2065814" cy="575290"/>
          </a:xfrm>
          <a:prstGeom prst="rect">
            <a:avLst/>
          </a:prstGeom>
        </p:spPr>
      </p:pic>
    </p:spTree>
    <p:extLst>
      <p:ext uri="{BB962C8B-B14F-4D97-AF65-F5344CB8AC3E}">
        <p14:creationId xmlns:p14="http://schemas.microsoft.com/office/powerpoint/2010/main" val="41834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Copy-Beeld-2">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56E2D11-5C8A-CD45-B294-FFBE1E35BAD1}"/>
              </a:ext>
            </a:extLst>
          </p:cNvPr>
          <p:cNvSpPr/>
          <p:nvPr userDrawn="1"/>
        </p:nvSpPr>
        <p:spPr>
          <a:xfrm>
            <a:off x="5577840" y="0"/>
            <a:ext cx="5113973" cy="7559675"/>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59675">
                <a:moveTo>
                  <a:pt x="1143000" y="9144"/>
                </a:moveTo>
                <a:lnTo>
                  <a:pt x="5113973" y="0"/>
                </a:lnTo>
                <a:lnTo>
                  <a:pt x="5113973" y="7559675"/>
                </a:lnTo>
                <a:lnTo>
                  <a:pt x="0" y="7559675"/>
                </a:lnTo>
                <a:lnTo>
                  <a:pt x="1143000" y="9144"/>
                </a:lnTo>
                <a:close/>
              </a:path>
            </a:pathLst>
          </a:cu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8">
            <a:extLst>
              <a:ext uri="{FF2B5EF4-FFF2-40B4-BE49-F238E27FC236}">
                <a16:creationId xmlns:a16="http://schemas.microsoft.com/office/drawing/2014/main" id="{5110F098-5F0A-C346-AEE9-5960777D647A}"/>
              </a:ext>
            </a:extLst>
          </p:cNvPr>
          <p:cNvSpPr>
            <a:spLocks noGrp="1"/>
          </p:cNvSpPr>
          <p:nvPr>
            <p:ph type="pic" sz="quarter" idx="13" hasCustomPrompt="1"/>
          </p:nvPr>
        </p:nvSpPr>
        <p:spPr>
          <a:xfrm>
            <a:off x="6217920" y="0"/>
            <a:ext cx="4473893" cy="3362579"/>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 name="connsiteX0" fmla="*/ 512064 w 4473893"/>
              <a:gd name="connsiteY0" fmla="*/ 0 h 7559675"/>
              <a:gd name="connsiteX1" fmla="*/ 4473893 w 4473893"/>
              <a:gd name="connsiteY1" fmla="*/ 0 h 7559675"/>
              <a:gd name="connsiteX2" fmla="*/ 4473893 w 4473893"/>
              <a:gd name="connsiteY2" fmla="*/ 7559675 h 7559675"/>
              <a:gd name="connsiteX3" fmla="*/ 0 w 4473893"/>
              <a:gd name="connsiteY3" fmla="*/ 3362579 h 7559675"/>
              <a:gd name="connsiteX4" fmla="*/ 512064 w 4473893"/>
              <a:gd name="connsiteY4" fmla="*/ 0 h 7559675"/>
              <a:gd name="connsiteX0" fmla="*/ 512064 w 4473893"/>
              <a:gd name="connsiteY0" fmla="*/ 0 h 3371723"/>
              <a:gd name="connsiteX1" fmla="*/ 4473893 w 4473893"/>
              <a:gd name="connsiteY1" fmla="*/ 0 h 3371723"/>
              <a:gd name="connsiteX2" fmla="*/ 4473893 w 4473893"/>
              <a:gd name="connsiteY2" fmla="*/ 3371723 h 3371723"/>
              <a:gd name="connsiteX3" fmla="*/ 0 w 4473893"/>
              <a:gd name="connsiteY3" fmla="*/ 3362579 h 3371723"/>
              <a:gd name="connsiteX4" fmla="*/ 512064 w 4473893"/>
              <a:gd name="connsiteY4" fmla="*/ 0 h 3371723"/>
              <a:gd name="connsiteX0" fmla="*/ 512064 w 4473893"/>
              <a:gd name="connsiteY0" fmla="*/ 0 h 3362579"/>
              <a:gd name="connsiteX1" fmla="*/ 4473893 w 4473893"/>
              <a:gd name="connsiteY1" fmla="*/ 0 h 3362579"/>
              <a:gd name="connsiteX2" fmla="*/ 4473893 w 4473893"/>
              <a:gd name="connsiteY2" fmla="*/ 3362579 h 3362579"/>
              <a:gd name="connsiteX3" fmla="*/ 0 w 4473893"/>
              <a:gd name="connsiteY3" fmla="*/ 3362579 h 3362579"/>
              <a:gd name="connsiteX4" fmla="*/ 512064 w 4473893"/>
              <a:gd name="connsiteY4" fmla="*/ 0 h 33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93" h="3362579">
                <a:moveTo>
                  <a:pt x="512064" y="0"/>
                </a:moveTo>
                <a:lnTo>
                  <a:pt x="4473893" y="0"/>
                </a:lnTo>
                <a:lnTo>
                  <a:pt x="4473893" y="3362579"/>
                </a:lnTo>
                <a:lnTo>
                  <a:pt x="0" y="3362579"/>
                </a:lnTo>
                <a:lnTo>
                  <a:pt x="512064"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8" name="Rechthoek 1">
            <a:extLst>
              <a:ext uri="{FF2B5EF4-FFF2-40B4-BE49-F238E27FC236}">
                <a16:creationId xmlns:a16="http://schemas.microsoft.com/office/drawing/2014/main" id="{31D17595-5D56-C545-8669-51E1594167C1}"/>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1">
            <a:extLst>
              <a:ext uri="{FF2B5EF4-FFF2-40B4-BE49-F238E27FC236}">
                <a16:creationId xmlns:a16="http://schemas.microsoft.com/office/drawing/2014/main" id="{2FA6C3D8-6282-C747-A06D-F6D8D22335DD}"/>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
            <a:extLst>
              <a:ext uri="{FF2B5EF4-FFF2-40B4-BE49-F238E27FC236}">
                <a16:creationId xmlns:a16="http://schemas.microsoft.com/office/drawing/2014/main" id="{8DD8BBB9-2666-AE45-9022-43F11692F602}"/>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ontent Placeholder 2">
            <a:extLst>
              <a:ext uri="{FF2B5EF4-FFF2-40B4-BE49-F238E27FC236}">
                <a16:creationId xmlns:a16="http://schemas.microsoft.com/office/drawing/2014/main" id="{671AA842-82A4-C74F-A8F5-FD0F57069C92}"/>
              </a:ext>
            </a:extLst>
          </p:cNvPr>
          <p:cNvSpPr>
            <a:spLocks noGrp="1"/>
          </p:cNvSpPr>
          <p:nvPr>
            <p:ph idx="1"/>
          </p:nvPr>
        </p:nvSpPr>
        <p:spPr>
          <a:xfrm>
            <a:off x="6379871" y="3578447"/>
            <a:ext cx="3576880" cy="3527171"/>
          </a:xfrm>
        </p:spPr>
        <p:txBody>
          <a:bodyPr/>
          <a:lstStyle>
            <a:lvl1pPr>
              <a:defRPr>
                <a:solidFill>
                  <a:schemeClr val="accent4"/>
                </a:solidFill>
              </a:defRPr>
            </a:lvl1pPr>
          </a:lstStyle>
          <a:p>
            <a:pPr lvl="0"/>
            <a:r>
              <a:rPr lang="nl-NL"/>
              <a:t>Klikken om de tekststijl van het model te bewerken</a:t>
            </a:r>
            <a:endParaRPr lang="en-US"/>
          </a:p>
        </p:txBody>
      </p:sp>
      <p:sp>
        <p:nvSpPr>
          <p:cNvPr id="16" name="Content Placeholder 2">
            <a:extLst>
              <a:ext uri="{FF2B5EF4-FFF2-40B4-BE49-F238E27FC236}">
                <a16:creationId xmlns:a16="http://schemas.microsoft.com/office/drawing/2014/main" id="{74C8751E-DEF9-E041-B710-BDF445558E76}"/>
              </a:ext>
            </a:extLst>
          </p:cNvPr>
          <p:cNvSpPr>
            <a:spLocks noGrp="1"/>
          </p:cNvSpPr>
          <p:nvPr>
            <p:ph idx="14"/>
          </p:nvPr>
        </p:nvSpPr>
        <p:spPr>
          <a:xfrm>
            <a:off x="735062" y="2066734"/>
            <a:ext cx="4638068" cy="4349024"/>
          </a:xfrm>
        </p:spPr>
        <p:txBody>
          <a:bodyPr/>
          <a:lstStyle>
            <a:lvl1pPr>
              <a:defRPr>
                <a:solidFill>
                  <a:schemeClr val="bg1"/>
                </a:solidFill>
              </a:defRPr>
            </a:lvl1pPr>
          </a:lstStyle>
          <a:p>
            <a:pPr lvl="0"/>
            <a:r>
              <a:rPr lang="nl-NL"/>
              <a:t>Klikken om de tekststijl van het model te bewerken</a:t>
            </a:r>
            <a:endParaRPr lang="en-US"/>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3" y="402484"/>
            <a:ext cx="5787658"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pic>
        <p:nvPicPr>
          <p:cNvPr id="12" name="Afbeelding 11">
            <a:extLst>
              <a:ext uri="{FF2B5EF4-FFF2-40B4-BE49-F238E27FC236}">
                <a16:creationId xmlns:a16="http://schemas.microsoft.com/office/drawing/2014/main" id="{256D7BA0-F274-1E40-AF70-04C17C8FCC54}"/>
              </a:ext>
            </a:extLst>
          </p:cNvPr>
          <p:cNvPicPr>
            <a:picLocks noChangeAspect="1"/>
          </p:cNvPicPr>
          <p:nvPr userDrawn="1"/>
        </p:nvPicPr>
        <p:blipFill>
          <a:blip r:embed="rId2"/>
          <a:stretch>
            <a:fillRect/>
          </a:stretch>
        </p:blipFill>
        <p:spPr>
          <a:xfrm>
            <a:off x="190870" y="6730846"/>
            <a:ext cx="2065814" cy="575290"/>
          </a:xfrm>
          <a:prstGeom prst="rect">
            <a:avLst/>
          </a:prstGeom>
        </p:spPr>
      </p:pic>
    </p:spTree>
    <p:extLst>
      <p:ext uri="{BB962C8B-B14F-4D97-AF65-F5344CB8AC3E}">
        <p14:creationId xmlns:p14="http://schemas.microsoft.com/office/powerpoint/2010/main" val="256994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Copy-Beeld-3">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1">
            <a:extLst>
              <a:ext uri="{FF2B5EF4-FFF2-40B4-BE49-F238E27FC236}">
                <a16:creationId xmlns:a16="http://schemas.microsoft.com/office/drawing/2014/main" id="{D876D4E6-5427-4541-9B6F-4F99E75B3431}"/>
              </a:ext>
            </a:extLst>
          </p:cNvPr>
          <p:cNvSpPr/>
          <p:nvPr userDrawn="1"/>
        </p:nvSpPr>
        <p:spPr>
          <a:xfrm>
            <a:off x="2258568" y="-11177"/>
            <a:ext cx="5113973"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70851">
                <a:moveTo>
                  <a:pt x="1153160" y="0"/>
                </a:moveTo>
                <a:lnTo>
                  <a:pt x="5113973" y="11176"/>
                </a:lnTo>
                <a:lnTo>
                  <a:pt x="5113973" y="7570851"/>
                </a:lnTo>
                <a:lnTo>
                  <a:pt x="0" y="7570851"/>
                </a:lnTo>
                <a:lnTo>
                  <a:pt x="1153160" y="0"/>
                </a:lnTo>
                <a:close/>
              </a:path>
            </a:pathLst>
          </a:cu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
            <a:extLst>
              <a:ext uri="{FF2B5EF4-FFF2-40B4-BE49-F238E27FC236}">
                <a16:creationId xmlns:a16="http://schemas.microsoft.com/office/drawing/2014/main" id="{E8FA7E05-600F-D446-9E01-028168F9E18A}"/>
              </a:ext>
            </a:extLst>
          </p:cNvPr>
          <p:cNvSpPr/>
          <p:nvPr userDrawn="1"/>
        </p:nvSpPr>
        <p:spPr>
          <a:xfrm rot="10800000">
            <a:off x="5577840" y="0"/>
            <a:ext cx="5113973"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973" h="7570851">
                <a:moveTo>
                  <a:pt x="1153160" y="0"/>
                </a:moveTo>
                <a:lnTo>
                  <a:pt x="5113973" y="11176"/>
                </a:lnTo>
                <a:lnTo>
                  <a:pt x="5113973" y="7570851"/>
                </a:lnTo>
                <a:lnTo>
                  <a:pt x="0" y="7570851"/>
                </a:lnTo>
                <a:lnTo>
                  <a:pt x="1153160" y="0"/>
                </a:lnTo>
                <a:close/>
              </a:path>
            </a:pathLst>
          </a:cu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8">
            <a:extLst>
              <a:ext uri="{FF2B5EF4-FFF2-40B4-BE49-F238E27FC236}">
                <a16:creationId xmlns:a16="http://schemas.microsoft.com/office/drawing/2014/main" id="{5110F098-5F0A-C346-AEE9-5960777D647A}"/>
              </a:ext>
            </a:extLst>
          </p:cNvPr>
          <p:cNvSpPr>
            <a:spLocks noGrp="1"/>
          </p:cNvSpPr>
          <p:nvPr>
            <p:ph type="pic" sz="quarter" idx="13" hasCustomPrompt="1"/>
          </p:nvPr>
        </p:nvSpPr>
        <p:spPr>
          <a:xfrm>
            <a:off x="6217920" y="0"/>
            <a:ext cx="4473893" cy="3362579"/>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 name="connsiteX0" fmla="*/ 512064 w 4473893"/>
              <a:gd name="connsiteY0" fmla="*/ 0 h 7559675"/>
              <a:gd name="connsiteX1" fmla="*/ 4473893 w 4473893"/>
              <a:gd name="connsiteY1" fmla="*/ 0 h 7559675"/>
              <a:gd name="connsiteX2" fmla="*/ 4473893 w 4473893"/>
              <a:gd name="connsiteY2" fmla="*/ 7559675 h 7559675"/>
              <a:gd name="connsiteX3" fmla="*/ 0 w 4473893"/>
              <a:gd name="connsiteY3" fmla="*/ 3362579 h 7559675"/>
              <a:gd name="connsiteX4" fmla="*/ 512064 w 4473893"/>
              <a:gd name="connsiteY4" fmla="*/ 0 h 7559675"/>
              <a:gd name="connsiteX0" fmla="*/ 512064 w 4473893"/>
              <a:gd name="connsiteY0" fmla="*/ 0 h 3371723"/>
              <a:gd name="connsiteX1" fmla="*/ 4473893 w 4473893"/>
              <a:gd name="connsiteY1" fmla="*/ 0 h 3371723"/>
              <a:gd name="connsiteX2" fmla="*/ 4473893 w 4473893"/>
              <a:gd name="connsiteY2" fmla="*/ 3371723 h 3371723"/>
              <a:gd name="connsiteX3" fmla="*/ 0 w 4473893"/>
              <a:gd name="connsiteY3" fmla="*/ 3362579 h 3371723"/>
              <a:gd name="connsiteX4" fmla="*/ 512064 w 4473893"/>
              <a:gd name="connsiteY4" fmla="*/ 0 h 3371723"/>
              <a:gd name="connsiteX0" fmla="*/ 512064 w 4473893"/>
              <a:gd name="connsiteY0" fmla="*/ 0 h 3362579"/>
              <a:gd name="connsiteX1" fmla="*/ 4473893 w 4473893"/>
              <a:gd name="connsiteY1" fmla="*/ 0 h 3362579"/>
              <a:gd name="connsiteX2" fmla="*/ 4473893 w 4473893"/>
              <a:gd name="connsiteY2" fmla="*/ 3362579 h 3362579"/>
              <a:gd name="connsiteX3" fmla="*/ 0 w 4473893"/>
              <a:gd name="connsiteY3" fmla="*/ 3362579 h 3362579"/>
              <a:gd name="connsiteX4" fmla="*/ 512064 w 4473893"/>
              <a:gd name="connsiteY4" fmla="*/ 0 h 33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93" h="3362579">
                <a:moveTo>
                  <a:pt x="512064" y="0"/>
                </a:moveTo>
                <a:lnTo>
                  <a:pt x="4473893" y="0"/>
                </a:lnTo>
                <a:lnTo>
                  <a:pt x="4473893" y="3362579"/>
                </a:lnTo>
                <a:lnTo>
                  <a:pt x="0" y="3362579"/>
                </a:lnTo>
                <a:lnTo>
                  <a:pt x="512064"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7" name="Tijdelijke aanduiding voor afbeelding 8">
            <a:extLst>
              <a:ext uri="{FF2B5EF4-FFF2-40B4-BE49-F238E27FC236}">
                <a16:creationId xmlns:a16="http://schemas.microsoft.com/office/drawing/2014/main" id="{A7927BF4-0FD3-EB48-9B67-24BC729EFAA8}"/>
              </a:ext>
            </a:extLst>
          </p:cNvPr>
          <p:cNvSpPr>
            <a:spLocks noGrp="1"/>
          </p:cNvSpPr>
          <p:nvPr>
            <p:ph type="pic" sz="quarter" idx="14" hasCustomPrompt="1"/>
          </p:nvPr>
        </p:nvSpPr>
        <p:spPr>
          <a:xfrm>
            <a:off x="0" y="3109140"/>
            <a:ext cx="5004245" cy="3362579"/>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1152144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1152144 w 5113973"/>
              <a:gd name="connsiteY4" fmla="*/ 0 h 7559675"/>
              <a:gd name="connsiteX0" fmla="*/ 512064 w 4473893"/>
              <a:gd name="connsiteY0" fmla="*/ 0 h 7559675"/>
              <a:gd name="connsiteX1" fmla="*/ 4473893 w 4473893"/>
              <a:gd name="connsiteY1" fmla="*/ 0 h 7559675"/>
              <a:gd name="connsiteX2" fmla="*/ 4473893 w 4473893"/>
              <a:gd name="connsiteY2" fmla="*/ 7559675 h 7559675"/>
              <a:gd name="connsiteX3" fmla="*/ 0 w 4473893"/>
              <a:gd name="connsiteY3" fmla="*/ 3362579 h 7559675"/>
              <a:gd name="connsiteX4" fmla="*/ 512064 w 4473893"/>
              <a:gd name="connsiteY4" fmla="*/ 0 h 7559675"/>
              <a:gd name="connsiteX0" fmla="*/ 512064 w 4473893"/>
              <a:gd name="connsiteY0" fmla="*/ 0 h 3371723"/>
              <a:gd name="connsiteX1" fmla="*/ 4473893 w 4473893"/>
              <a:gd name="connsiteY1" fmla="*/ 0 h 3371723"/>
              <a:gd name="connsiteX2" fmla="*/ 4473893 w 4473893"/>
              <a:gd name="connsiteY2" fmla="*/ 3371723 h 3371723"/>
              <a:gd name="connsiteX3" fmla="*/ 0 w 4473893"/>
              <a:gd name="connsiteY3" fmla="*/ 3362579 h 3371723"/>
              <a:gd name="connsiteX4" fmla="*/ 512064 w 4473893"/>
              <a:gd name="connsiteY4" fmla="*/ 0 h 3371723"/>
              <a:gd name="connsiteX0" fmla="*/ 512064 w 4473893"/>
              <a:gd name="connsiteY0" fmla="*/ 0 h 3362579"/>
              <a:gd name="connsiteX1" fmla="*/ 4473893 w 4473893"/>
              <a:gd name="connsiteY1" fmla="*/ 0 h 3362579"/>
              <a:gd name="connsiteX2" fmla="*/ 4473893 w 4473893"/>
              <a:gd name="connsiteY2" fmla="*/ 3362579 h 3362579"/>
              <a:gd name="connsiteX3" fmla="*/ 0 w 4473893"/>
              <a:gd name="connsiteY3" fmla="*/ 3362579 h 3362579"/>
              <a:gd name="connsiteX4" fmla="*/ 512064 w 4473893"/>
              <a:gd name="connsiteY4" fmla="*/ 0 h 3362579"/>
              <a:gd name="connsiteX0" fmla="*/ 512064 w 5049965"/>
              <a:gd name="connsiteY0" fmla="*/ 0 h 3362579"/>
              <a:gd name="connsiteX1" fmla="*/ 5049965 w 5049965"/>
              <a:gd name="connsiteY1" fmla="*/ 0 h 3362579"/>
              <a:gd name="connsiteX2" fmla="*/ 4473893 w 5049965"/>
              <a:gd name="connsiteY2" fmla="*/ 3362579 h 3362579"/>
              <a:gd name="connsiteX3" fmla="*/ 0 w 5049965"/>
              <a:gd name="connsiteY3" fmla="*/ 3362579 h 3362579"/>
              <a:gd name="connsiteX4" fmla="*/ 512064 w 5049965"/>
              <a:gd name="connsiteY4" fmla="*/ 0 h 3362579"/>
              <a:gd name="connsiteX0" fmla="*/ 512064 w 5004245"/>
              <a:gd name="connsiteY0" fmla="*/ 0 h 3362579"/>
              <a:gd name="connsiteX1" fmla="*/ 5004245 w 5004245"/>
              <a:gd name="connsiteY1" fmla="*/ 0 h 3362579"/>
              <a:gd name="connsiteX2" fmla="*/ 4473893 w 5004245"/>
              <a:gd name="connsiteY2" fmla="*/ 3362579 h 3362579"/>
              <a:gd name="connsiteX3" fmla="*/ 0 w 5004245"/>
              <a:gd name="connsiteY3" fmla="*/ 3362579 h 3362579"/>
              <a:gd name="connsiteX4" fmla="*/ 512064 w 5004245"/>
              <a:gd name="connsiteY4" fmla="*/ 0 h 3362579"/>
              <a:gd name="connsiteX0" fmla="*/ 0 w 5004245"/>
              <a:gd name="connsiteY0" fmla="*/ 0 h 3362579"/>
              <a:gd name="connsiteX1" fmla="*/ 5004245 w 5004245"/>
              <a:gd name="connsiteY1" fmla="*/ 0 h 3362579"/>
              <a:gd name="connsiteX2" fmla="*/ 4473893 w 5004245"/>
              <a:gd name="connsiteY2" fmla="*/ 3362579 h 3362579"/>
              <a:gd name="connsiteX3" fmla="*/ 0 w 5004245"/>
              <a:gd name="connsiteY3" fmla="*/ 3362579 h 3362579"/>
              <a:gd name="connsiteX4" fmla="*/ 0 w 5004245"/>
              <a:gd name="connsiteY4" fmla="*/ 0 h 33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245" h="3362579">
                <a:moveTo>
                  <a:pt x="0" y="0"/>
                </a:moveTo>
                <a:lnTo>
                  <a:pt x="5004245" y="0"/>
                </a:lnTo>
                <a:lnTo>
                  <a:pt x="4473893" y="3362579"/>
                </a:lnTo>
                <a:lnTo>
                  <a:pt x="0" y="3362579"/>
                </a:lnTo>
                <a:lnTo>
                  <a:pt x="0" y="0"/>
                </a:lnTo>
                <a:close/>
              </a:path>
            </a:pathLst>
          </a:custGeom>
          <a:solidFill>
            <a:schemeClr val="bg1"/>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8" name="Rechthoek 1">
            <a:extLst>
              <a:ext uri="{FF2B5EF4-FFF2-40B4-BE49-F238E27FC236}">
                <a16:creationId xmlns:a16="http://schemas.microsoft.com/office/drawing/2014/main" id="{906D750F-ADCE-FD49-8F1F-8E26C7A8B411}"/>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1">
            <a:extLst>
              <a:ext uri="{FF2B5EF4-FFF2-40B4-BE49-F238E27FC236}">
                <a16:creationId xmlns:a16="http://schemas.microsoft.com/office/drawing/2014/main" id="{EA7CD4EB-D544-404A-86E2-910F062BAE19}"/>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
            <a:extLst>
              <a:ext uri="{FF2B5EF4-FFF2-40B4-BE49-F238E27FC236}">
                <a16:creationId xmlns:a16="http://schemas.microsoft.com/office/drawing/2014/main" id="{842F5E09-7B7F-C240-8E4C-AFC9976E0830}"/>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ontent Placeholder 2">
            <a:extLst>
              <a:ext uri="{FF2B5EF4-FFF2-40B4-BE49-F238E27FC236}">
                <a16:creationId xmlns:a16="http://schemas.microsoft.com/office/drawing/2014/main" id="{236726E0-1857-474B-948C-AA77C6874642}"/>
              </a:ext>
            </a:extLst>
          </p:cNvPr>
          <p:cNvSpPr>
            <a:spLocks noGrp="1"/>
          </p:cNvSpPr>
          <p:nvPr>
            <p:ph idx="1"/>
          </p:nvPr>
        </p:nvSpPr>
        <p:spPr>
          <a:xfrm>
            <a:off x="6379871" y="3578447"/>
            <a:ext cx="3576880" cy="3527171"/>
          </a:xfrm>
        </p:spPr>
        <p:txBody>
          <a:bodyPr/>
          <a:lstStyle>
            <a:lvl1pPr>
              <a:defRPr>
                <a:solidFill>
                  <a:schemeClr val="accent4"/>
                </a:solidFill>
              </a:defRPr>
            </a:lvl1pPr>
          </a:lstStyle>
          <a:p>
            <a:pPr lvl="0"/>
            <a:r>
              <a:rPr lang="nl-NL"/>
              <a:t>Klikken om de tekststijl van het model te bewerken</a:t>
            </a:r>
            <a:endParaRPr lang="en-US"/>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3" y="402484"/>
            <a:ext cx="5767338"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pic>
        <p:nvPicPr>
          <p:cNvPr id="16" name="Afbeelding 15">
            <a:extLst>
              <a:ext uri="{FF2B5EF4-FFF2-40B4-BE49-F238E27FC236}">
                <a16:creationId xmlns:a16="http://schemas.microsoft.com/office/drawing/2014/main" id="{DDD1D6D6-692D-2144-9B59-4F1DB5EAB3C8}"/>
              </a:ext>
            </a:extLst>
          </p:cNvPr>
          <p:cNvPicPr>
            <a:picLocks noChangeAspect="1"/>
          </p:cNvPicPr>
          <p:nvPr userDrawn="1"/>
        </p:nvPicPr>
        <p:blipFill>
          <a:blip r:embed="rId2"/>
          <a:stretch>
            <a:fillRect/>
          </a:stretch>
        </p:blipFill>
        <p:spPr>
          <a:xfrm>
            <a:off x="190870" y="6730846"/>
            <a:ext cx="2065814" cy="575290"/>
          </a:xfrm>
          <a:prstGeom prst="rect">
            <a:avLst/>
          </a:prstGeom>
        </p:spPr>
      </p:pic>
    </p:spTree>
    <p:extLst>
      <p:ext uri="{BB962C8B-B14F-4D97-AF65-F5344CB8AC3E}">
        <p14:creationId xmlns:p14="http://schemas.microsoft.com/office/powerpoint/2010/main" val="296023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F916376-BE3D-E848-B6A4-A3163FF54230}"/>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
            <a:extLst>
              <a:ext uri="{FF2B5EF4-FFF2-40B4-BE49-F238E27FC236}">
                <a16:creationId xmlns:a16="http://schemas.microsoft.com/office/drawing/2014/main" id="{8930DA1F-FB0A-9B4C-8845-8B67DE17782F}"/>
              </a:ext>
            </a:extLst>
          </p:cNvPr>
          <p:cNvSpPr/>
          <p:nvPr userDrawn="1"/>
        </p:nvSpPr>
        <p:spPr>
          <a:xfrm rot="10800000">
            <a:off x="0" y="-11177"/>
            <a:ext cx="4473893"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 name="connsiteX0" fmla="*/ 1153160 w 5113973"/>
              <a:gd name="connsiteY0" fmla="*/ 0 h 7570851"/>
              <a:gd name="connsiteX1" fmla="*/ 5113973 w 5113973"/>
              <a:gd name="connsiteY1" fmla="*/ 11176 h 7570851"/>
              <a:gd name="connsiteX2" fmla="*/ 4463733 w 5113973"/>
              <a:gd name="connsiteY2" fmla="*/ 7570851 h 7570851"/>
              <a:gd name="connsiteX3" fmla="*/ 0 w 5113973"/>
              <a:gd name="connsiteY3" fmla="*/ 7570851 h 7570851"/>
              <a:gd name="connsiteX4" fmla="*/ 1153160 w 5113973"/>
              <a:gd name="connsiteY4" fmla="*/ 0 h 7570851"/>
              <a:gd name="connsiteX0" fmla="*/ 1153160 w 4473893"/>
              <a:gd name="connsiteY0" fmla="*/ 0 h 7570851"/>
              <a:gd name="connsiteX1" fmla="*/ 4473893 w 4473893"/>
              <a:gd name="connsiteY1" fmla="*/ 11176 h 7570851"/>
              <a:gd name="connsiteX2" fmla="*/ 4463733 w 4473893"/>
              <a:gd name="connsiteY2" fmla="*/ 7570851 h 7570851"/>
              <a:gd name="connsiteX3" fmla="*/ 0 w 4473893"/>
              <a:gd name="connsiteY3" fmla="*/ 7570851 h 7570851"/>
              <a:gd name="connsiteX4" fmla="*/ 1153160 w 4473893"/>
              <a:gd name="connsiteY4" fmla="*/ 0 h 7570851"/>
              <a:gd name="connsiteX0" fmla="*/ 1153160 w 4473893"/>
              <a:gd name="connsiteY0" fmla="*/ 0 h 7570851"/>
              <a:gd name="connsiteX1" fmla="*/ 4473893 w 4473893"/>
              <a:gd name="connsiteY1" fmla="*/ 1016 h 7570851"/>
              <a:gd name="connsiteX2" fmla="*/ 4463733 w 4473893"/>
              <a:gd name="connsiteY2" fmla="*/ 7570851 h 7570851"/>
              <a:gd name="connsiteX3" fmla="*/ 0 w 4473893"/>
              <a:gd name="connsiteY3" fmla="*/ 7570851 h 7570851"/>
              <a:gd name="connsiteX4" fmla="*/ 1153160 w 4473893"/>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893" h="7570851">
                <a:moveTo>
                  <a:pt x="1153160" y="0"/>
                </a:moveTo>
                <a:lnTo>
                  <a:pt x="4473893" y="1016"/>
                </a:lnTo>
                <a:cubicBezTo>
                  <a:pt x="4470506" y="2520908"/>
                  <a:pt x="4467120" y="5050959"/>
                  <a:pt x="4463733" y="7570851"/>
                </a:cubicBezTo>
                <a:lnTo>
                  <a:pt x="0" y="7570851"/>
                </a:lnTo>
                <a:lnTo>
                  <a:pt x="115316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
            <a:extLst>
              <a:ext uri="{FF2B5EF4-FFF2-40B4-BE49-F238E27FC236}">
                <a16:creationId xmlns:a16="http://schemas.microsoft.com/office/drawing/2014/main" id="{F2FF262A-9FAC-3041-804A-FFECF66D5184}"/>
              </a:ext>
            </a:extLst>
          </p:cNvPr>
          <p:cNvSpPr/>
          <p:nvPr userDrawn="1"/>
        </p:nvSpPr>
        <p:spPr>
          <a:xfrm rot="10800000">
            <a:off x="-977" y="-11177"/>
            <a:ext cx="3905910" cy="7570851"/>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6332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63320 w 5113973"/>
              <a:gd name="connsiteY4" fmla="*/ 9144 h 7559675"/>
              <a:gd name="connsiteX0" fmla="*/ 1163320 w 5113973"/>
              <a:gd name="connsiteY0" fmla="*/ 0 h 7581011"/>
              <a:gd name="connsiteX1" fmla="*/ 5113973 w 5113973"/>
              <a:gd name="connsiteY1" fmla="*/ 21336 h 7581011"/>
              <a:gd name="connsiteX2" fmla="*/ 5113973 w 5113973"/>
              <a:gd name="connsiteY2" fmla="*/ 7581011 h 7581011"/>
              <a:gd name="connsiteX3" fmla="*/ 0 w 5113973"/>
              <a:gd name="connsiteY3" fmla="*/ 7581011 h 7581011"/>
              <a:gd name="connsiteX4" fmla="*/ 1163320 w 5113973"/>
              <a:gd name="connsiteY4" fmla="*/ 0 h 7581011"/>
              <a:gd name="connsiteX0" fmla="*/ 1153160 w 5113973"/>
              <a:gd name="connsiteY0" fmla="*/ 0 h 7570851"/>
              <a:gd name="connsiteX1" fmla="*/ 5113973 w 5113973"/>
              <a:gd name="connsiteY1" fmla="*/ 11176 h 7570851"/>
              <a:gd name="connsiteX2" fmla="*/ 5113973 w 5113973"/>
              <a:gd name="connsiteY2" fmla="*/ 7570851 h 7570851"/>
              <a:gd name="connsiteX3" fmla="*/ 0 w 5113973"/>
              <a:gd name="connsiteY3" fmla="*/ 7570851 h 7570851"/>
              <a:gd name="connsiteX4" fmla="*/ 1153160 w 5113973"/>
              <a:gd name="connsiteY4" fmla="*/ 0 h 7570851"/>
              <a:gd name="connsiteX0" fmla="*/ 1153160 w 5113973"/>
              <a:gd name="connsiteY0" fmla="*/ 0 h 7570851"/>
              <a:gd name="connsiteX1" fmla="*/ 5113973 w 5113973"/>
              <a:gd name="connsiteY1" fmla="*/ 11176 h 7570851"/>
              <a:gd name="connsiteX2" fmla="*/ 4463733 w 5113973"/>
              <a:gd name="connsiteY2" fmla="*/ 7570851 h 7570851"/>
              <a:gd name="connsiteX3" fmla="*/ 0 w 5113973"/>
              <a:gd name="connsiteY3" fmla="*/ 7570851 h 7570851"/>
              <a:gd name="connsiteX4" fmla="*/ 1153160 w 5113973"/>
              <a:gd name="connsiteY4" fmla="*/ 0 h 7570851"/>
              <a:gd name="connsiteX0" fmla="*/ 1153160 w 4473893"/>
              <a:gd name="connsiteY0" fmla="*/ 0 h 7570851"/>
              <a:gd name="connsiteX1" fmla="*/ 4473893 w 4473893"/>
              <a:gd name="connsiteY1" fmla="*/ 11176 h 7570851"/>
              <a:gd name="connsiteX2" fmla="*/ 4463733 w 4473893"/>
              <a:gd name="connsiteY2" fmla="*/ 7570851 h 7570851"/>
              <a:gd name="connsiteX3" fmla="*/ 0 w 4473893"/>
              <a:gd name="connsiteY3" fmla="*/ 7570851 h 7570851"/>
              <a:gd name="connsiteX4" fmla="*/ 1153160 w 4473893"/>
              <a:gd name="connsiteY4" fmla="*/ 0 h 7570851"/>
              <a:gd name="connsiteX0" fmla="*/ 1153160 w 4473893"/>
              <a:gd name="connsiteY0" fmla="*/ 0 h 7570851"/>
              <a:gd name="connsiteX1" fmla="*/ 4473893 w 4473893"/>
              <a:gd name="connsiteY1" fmla="*/ 1016 h 7570851"/>
              <a:gd name="connsiteX2" fmla="*/ 4463733 w 4473893"/>
              <a:gd name="connsiteY2" fmla="*/ 7570851 h 7570851"/>
              <a:gd name="connsiteX3" fmla="*/ 0 w 4473893"/>
              <a:gd name="connsiteY3" fmla="*/ 7570851 h 7570851"/>
              <a:gd name="connsiteX4" fmla="*/ 1153160 w 4473893"/>
              <a:gd name="connsiteY4" fmla="*/ 0 h 7570851"/>
              <a:gd name="connsiteX0" fmla="*/ 1153160 w 4473893"/>
              <a:gd name="connsiteY0" fmla="*/ 0 h 7570851"/>
              <a:gd name="connsiteX1" fmla="*/ 4473893 w 4473893"/>
              <a:gd name="connsiteY1" fmla="*/ 1016 h 7570851"/>
              <a:gd name="connsiteX2" fmla="*/ 3884613 w 4473893"/>
              <a:gd name="connsiteY2" fmla="*/ 7560691 h 7570851"/>
              <a:gd name="connsiteX3" fmla="*/ 0 w 4473893"/>
              <a:gd name="connsiteY3" fmla="*/ 7570851 h 7570851"/>
              <a:gd name="connsiteX4" fmla="*/ 1153160 w 4473893"/>
              <a:gd name="connsiteY4" fmla="*/ 0 h 7570851"/>
              <a:gd name="connsiteX0" fmla="*/ 1153160 w 3884633"/>
              <a:gd name="connsiteY0" fmla="*/ 0 h 7570851"/>
              <a:gd name="connsiteX1" fmla="*/ 3478213 w 3884633"/>
              <a:gd name="connsiteY1" fmla="*/ 61976 h 7570851"/>
              <a:gd name="connsiteX2" fmla="*/ 3884613 w 3884633"/>
              <a:gd name="connsiteY2" fmla="*/ 7560691 h 7570851"/>
              <a:gd name="connsiteX3" fmla="*/ 0 w 3884633"/>
              <a:gd name="connsiteY3" fmla="*/ 7570851 h 7570851"/>
              <a:gd name="connsiteX4" fmla="*/ 1153160 w 3884633"/>
              <a:gd name="connsiteY4" fmla="*/ 0 h 7570851"/>
              <a:gd name="connsiteX0" fmla="*/ 1153160 w 3904933"/>
              <a:gd name="connsiteY0" fmla="*/ 0 h 7570851"/>
              <a:gd name="connsiteX1" fmla="*/ 3904933 w 3904933"/>
              <a:gd name="connsiteY1" fmla="*/ 11176 h 7570851"/>
              <a:gd name="connsiteX2" fmla="*/ 3884613 w 3904933"/>
              <a:gd name="connsiteY2" fmla="*/ 7560691 h 7570851"/>
              <a:gd name="connsiteX3" fmla="*/ 0 w 3904933"/>
              <a:gd name="connsiteY3" fmla="*/ 7570851 h 7570851"/>
              <a:gd name="connsiteX4" fmla="*/ 1153160 w 3904933"/>
              <a:gd name="connsiteY4" fmla="*/ 0 h 7570851"/>
              <a:gd name="connsiteX0" fmla="*/ 1153160 w 3904933"/>
              <a:gd name="connsiteY0" fmla="*/ 0 h 7570851"/>
              <a:gd name="connsiteX1" fmla="*/ 3904933 w 3904933"/>
              <a:gd name="connsiteY1" fmla="*/ 1016 h 7570851"/>
              <a:gd name="connsiteX2" fmla="*/ 3884613 w 3904933"/>
              <a:gd name="connsiteY2" fmla="*/ 7560691 h 7570851"/>
              <a:gd name="connsiteX3" fmla="*/ 0 w 3904933"/>
              <a:gd name="connsiteY3" fmla="*/ 7570851 h 7570851"/>
              <a:gd name="connsiteX4" fmla="*/ 1153160 w 3904933"/>
              <a:gd name="connsiteY4" fmla="*/ 0 h 7570851"/>
              <a:gd name="connsiteX0" fmla="*/ 1153160 w 3905910"/>
              <a:gd name="connsiteY0" fmla="*/ 0 h 7570851"/>
              <a:gd name="connsiteX1" fmla="*/ 3904933 w 3905910"/>
              <a:gd name="connsiteY1" fmla="*/ 1016 h 7570851"/>
              <a:gd name="connsiteX2" fmla="*/ 3904933 w 3905910"/>
              <a:gd name="connsiteY2" fmla="*/ 7570851 h 7570851"/>
              <a:gd name="connsiteX3" fmla="*/ 0 w 3905910"/>
              <a:gd name="connsiteY3" fmla="*/ 7570851 h 7570851"/>
              <a:gd name="connsiteX4" fmla="*/ 1153160 w 3905910"/>
              <a:gd name="connsiteY4" fmla="*/ 0 h 757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910" h="7570851">
                <a:moveTo>
                  <a:pt x="1153160" y="0"/>
                </a:moveTo>
                <a:lnTo>
                  <a:pt x="3904933" y="1016"/>
                </a:lnTo>
                <a:cubicBezTo>
                  <a:pt x="3901546" y="2520908"/>
                  <a:pt x="3908320" y="5050959"/>
                  <a:pt x="3904933" y="7570851"/>
                </a:cubicBezTo>
                <a:lnTo>
                  <a:pt x="0" y="7570851"/>
                </a:lnTo>
                <a:lnTo>
                  <a:pt x="115316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
            <a:extLst>
              <a:ext uri="{FF2B5EF4-FFF2-40B4-BE49-F238E27FC236}">
                <a16:creationId xmlns:a16="http://schemas.microsoft.com/office/drawing/2014/main" id="{580BE87B-ACE1-FF44-B05D-00D2037B9AFD}"/>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4345598" y="992784"/>
            <a:ext cx="5602643" cy="2631887"/>
          </a:xfrm>
        </p:spPr>
        <p:txBody>
          <a:bodyPr anchor="b"/>
          <a:lstStyle>
            <a:lvl1pPr algn="l">
              <a:defRPr sz="6614" b="1">
                <a:solidFill>
                  <a:schemeClr val="bg1"/>
                </a:solidFill>
              </a:defRPr>
            </a:lvl1pPr>
          </a:lstStyle>
          <a:p>
            <a:r>
              <a:rPr lang="nl-NL"/>
              <a:t>Klik om stijl te bewerken</a:t>
            </a:r>
            <a:endParaRPr lang="en-US"/>
          </a:p>
        </p:txBody>
      </p:sp>
      <p:sp>
        <p:nvSpPr>
          <p:cNvPr id="3" name="Subtitle 2"/>
          <p:cNvSpPr>
            <a:spLocks noGrp="1"/>
          </p:cNvSpPr>
          <p:nvPr>
            <p:ph type="subTitle" idx="1"/>
          </p:nvPr>
        </p:nvSpPr>
        <p:spPr>
          <a:xfrm>
            <a:off x="4345597" y="3970580"/>
            <a:ext cx="5611154"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l-NL"/>
              <a:t>Klikken om de ondertitelstijl van het model te bewerken</a:t>
            </a:r>
            <a:endParaRPr lang="en-US"/>
          </a:p>
        </p:txBody>
      </p:sp>
      <p:sp>
        <p:nvSpPr>
          <p:cNvPr id="16" name="Rechthoek 1">
            <a:extLst>
              <a:ext uri="{FF2B5EF4-FFF2-40B4-BE49-F238E27FC236}">
                <a16:creationId xmlns:a16="http://schemas.microsoft.com/office/drawing/2014/main" id="{3C2290DF-1DEF-914D-8908-3F1199B27578}"/>
              </a:ext>
            </a:extLst>
          </p:cNvPr>
          <p:cNvSpPr/>
          <p:nvPr userDrawn="1"/>
        </p:nvSpPr>
        <p:spPr>
          <a:xfrm rot="10800000">
            <a:off x="-11136" y="-15801"/>
            <a:ext cx="3918559" cy="1988918"/>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 name="connsiteX0" fmla="*/ 1143000 w 16899523"/>
              <a:gd name="connsiteY0" fmla="*/ -2 h 7589830"/>
              <a:gd name="connsiteX1" fmla="*/ 16898580 w 16899523"/>
              <a:gd name="connsiteY1" fmla="*/ 9255 h 7589830"/>
              <a:gd name="connsiteX2" fmla="*/ 16888838 w 16899523"/>
              <a:gd name="connsiteY2" fmla="*/ 7589829 h 7589830"/>
              <a:gd name="connsiteX3" fmla="*/ 0 w 16899523"/>
              <a:gd name="connsiteY3" fmla="*/ 7550529 h 7589830"/>
              <a:gd name="connsiteX4" fmla="*/ 1143000 w 16899523"/>
              <a:gd name="connsiteY4" fmla="*/ -2 h 7589830"/>
              <a:gd name="connsiteX0" fmla="*/ 1143000 w 16899523"/>
              <a:gd name="connsiteY0" fmla="*/ 2 h 7589834"/>
              <a:gd name="connsiteX1" fmla="*/ 16898580 w 16899523"/>
              <a:gd name="connsiteY1" fmla="*/ 9259 h 7589834"/>
              <a:gd name="connsiteX2" fmla="*/ 16888838 w 16899523"/>
              <a:gd name="connsiteY2" fmla="*/ 7589834 h 7589834"/>
              <a:gd name="connsiteX3" fmla="*/ 0 w 16899523"/>
              <a:gd name="connsiteY3" fmla="*/ 7550533 h 7589834"/>
              <a:gd name="connsiteX4" fmla="*/ 1143000 w 16899523"/>
              <a:gd name="connsiteY4" fmla="*/ 2 h 7589834"/>
              <a:gd name="connsiteX0" fmla="*/ 1143000 w 16899523"/>
              <a:gd name="connsiteY0" fmla="*/ -2 h 7561412"/>
              <a:gd name="connsiteX1" fmla="*/ 16898580 w 16899523"/>
              <a:gd name="connsiteY1" fmla="*/ 9255 h 7561412"/>
              <a:gd name="connsiteX2" fmla="*/ 16888838 w 16899523"/>
              <a:gd name="connsiteY2" fmla="*/ 7561412 h 7561412"/>
              <a:gd name="connsiteX3" fmla="*/ 0 w 16899523"/>
              <a:gd name="connsiteY3" fmla="*/ 7550529 h 7561412"/>
              <a:gd name="connsiteX4" fmla="*/ 1143000 w 16899523"/>
              <a:gd name="connsiteY4" fmla="*/ -2 h 7561412"/>
              <a:gd name="connsiteX0" fmla="*/ 1143000 w 16945675"/>
              <a:gd name="connsiteY0" fmla="*/ 2 h 7561416"/>
              <a:gd name="connsiteX1" fmla="*/ 16898580 w 16945675"/>
              <a:gd name="connsiteY1" fmla="*/ 9259 h 7561416"/>
              <a:gd name="connsiteX2" fmla="*/ 16945675 w 16945675"/>
              <a:gd name="connsiteY2" fmla="*/ 7561416 h 7561416"/>
              <a:gd name="connsiteX3" fmla="*/ 0 w 16945675"/>
              <a:gd name="connsiteY3" fmla="*/ 7550533 h 7561416"/>
              <a:gd name="connsiteX4" fmla="*/ 1143000 w 16945675"/>
              <a:gd name="connsiteY4" fmla="*/ 2 h 7561416"/>
              <a:gd name="connsiteX0" fmla="*/ 1143000 w 16917260"/>
              <a:gd name="connsiteY0" fmla="*/ -2 h 7550530"/>
              <a:gd name="connsiteX1" fmla="*/ 16898580 w 16917260"/>
              <a:gd name="connsiteY1" fmla="*/ 9255 h 7550530"/>
              <a:gd name="connsiteX2" fmla="*/ 16917260 w 16917260"/>
              <a:gd name="connsiteY2" fmla="*/ 7532994 h 7550530"/>
              <a:gd name="connsiteX3" fmla="*/ 0 w 16917260"/>
              <a:gd name="connsiteY3" fmla="*/ 7550529 h 7550530"/>
              <a:gd name="connsiteX4" fmla="*/ 1143000 w 16917260"/>
              <a:gd name="connsiteY4" fmla="*/ -2 h 7550530"/>
              <a:gd name="connsiteX0" fmla="*/ 1143000 w 16899523"/>
              <a:gd name="connsiteY0" fmla="*/ 2 h 7550534"/>
              <a:gd name="connsiteX1" fmla="*/ 16898580 w 16899523"/>
              <a:gd name="connsiteY1" fmla="*/ 9259 h 7550534"/>
              <a:gd name="connsiteX2" fmla="*/ 16888842 w 16899523"/>
              <a:gd name="connsiteY2" fmla="*/ 7532998 h 7550534"/>
              <a:gd name="connsiteX3" fmla="*/ 0 w 16899523"/>
              <a:gd name="connsiteY3" fmla="*/ 7550533 h 7550534"/>
              <a:gd name="connsiteX4" fmla="*/ 1143000 w 16899523"/>
              <a:gd name="connsiteY4" fmla="*/ 2 h 7550534"/>
              <a:gd name="connsiteX0" fmla="*/ 1143000 w 16899523"/>
              <a:gd name="connsiteY0" fmla="*/ -2 h 7532994"/>
              <a:gd name="connsiteX1" fmla="*/ 16898580 w 16899523"/>
              <a:gd name="connsiteY1" fmla="*/ 9255 h 7532994"/>
              <a:gd name="connsiteX2" fmla="*/ 16888842 w 16899523"/>
              <a:gd name="connsiteY2" fmla="*/ 7532994 h 7532994"/>
              <a:gd name="connsiteX3" fmla="*/ 0 w 16899523"/>
              <a:gd name="connsiteY3" fmla="*/ 7512007 h 7532994"/>
              <a:gd name="connsiteX4" fmla="*/ 1143000 w 16899523"/>
              <a:gd name="connsiteY4" fmla="*/ -2 h 7532994"/>
              <a:gd name="connsiteX0" fmla="*/ 1143000 w 16898590"/>
              <a:gd name="connsiteY0" fmla="*/ 2 h 7512011"/>
              <a:gd name="connsiteX1" fmla="*/ 16898580 w 16898590"/>
              <a:gd name="connsiteY1" fmla="*/ 9259 h 7512011"/>
              <a:gd name="connsiteX2" fmla="*/ 14962685 w 16898590"/>
              <a:gd name="connsiteY2" fmla="*/ 7455952 h 7512011"/>
              <a:gd name="connsiteX3" fmla="*/ 0 w 16898590"/>
              <a:gd name="connsiteY3" fmla="*/ 7512011 h 7512011"/>
              <a:gd name="connsiteX4" fmla="*/ 1143000 w 16898590"/>
              <a:gd name="connsiteY4" fmla="*/ 2 h 7512011"/>
              <a:gd name="connsiteX0" fmla="*/ 1143000 w 14962685"/>
              <a:gd name="connsiteY0" fmla="*/ -2 h 7512007"/>
              <a:gd name="connsiteX1" fmla="*/ 14818333 w 14962685"/>
              <a:gd name="connsiteY1" fmla="*/ 9255 h 7512007"/>
              <a:gd name="connsiteX2" fmla="*/ 14962685 w 14962685"/>
              <a:gd name="connsiteY2" fmla="*/ 7455948 h 7512007"/>
              <a:gd name="connsiteX3" fmla="*/ 0 w 14962685"/>
              <a:gd name="connsiteY3" fmla="*/ 7512007 h 7512007"/>
              <a:gd name="connsiteX4" fmla="*/ 1143000 w 14962685"/>
              <a:gd name="connsiteY4" fmla="*/ -2 h 7512007"/>
              <a:gd name="connsiteX0" fmla="*/ 1143000 w 14962685"/>
              <a:gd name="connsiteY0" fmla="*/ 29266 h 7541275"/>
              <a:gd name="connsiteX1" fmla="*/ 14856856 w 14962685"/>
              <a:gd name="connsiteY1" fmla="*/ 0 h 7541275"/>
              <a:gd name="connsiteX2" fmla="*/ 14962685 w 14962685"/>
              <a:gd name="connsiteY2" fmla="*/ 7485216 h 7541275"/>
              <a:gd name="connsiteX3" fmla="*/ 0 w 14962685"/>
              <a:gd name="connsiteY3" fmla="*/ 7541275 h 7541275"/>
              <a:gd name="connsiteX4" fmla="*/ 1143000 w 14962685"/>
              <a:gd name="connsiteY4" fmla="*/ 29266 h 7541275"/>
              <a:gd name="connsiteX0" fmla="*/ 1143000 w 14857797"/>
              <a:gd name="connsiteY0" fmla="*/ 29266 h 7541275"/>
              <a:gd name="connsiteX1" fmla="*/ 14856856 w 14857797"/>
              <a:gd name="connsiteY1" fmla="*/ 0 h 7541275"/>
              <a:gd name="connsiteX2" fmla="*/ 14847116 w 14857797"/>
              <a:gd name="connsiteY2" fmla="*/ 7523739 h 7541275"/>
              <a:gd name="connsiteX3" fmla="*/ 0 w 14857797"/>
              <a:gd name="connsiteY3" fmla="*/ 7541275 h 7541275"/>
              <a:gd name="connsiteX4" fmla="*/ 1143000 w 14857797"/>
              <a:gd name="connsiteY4" fmla="*/ 29266 h 754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7797" h="7541275">
                <a:moveTo>
                  <a:pt x="1143000" y="29266"/>
                </a:moveTo>
                <a:lnTo>
                  <a:pt x="14856856" y="0"/>
                </a:lnTo>
                <a:cubicBezTo>
                  <a:pt x="14862377" y="2537142"/>
                  <a:pt x="14841595" y="4986597"/>
                  <a:pt x="14847116" y="7523739"/>
                </a:cubicBezTo>
                <a:lnTo>
                  <a:pt x="0" y="7541275"/>
                </a:lnTo>
                <a:lnTo>
                  <a:pt x="1143000" y="292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E686757D-DEA7-4345-B399-27BA7A7988CE}"/>
              </a:ext>
            </a:extLst>
          </p:cNvPr>
          <p:cNvPicPr>
            <a:picLocks noChangeAspect="1"/>
          </p:cNvPicPr>
          <p:nvPr userDrawn="1"/>
        </p:nvPicPr>
        <p:blipFill>
          <a:blip r:embed="rId2"/>
          <a:stretch>
            <a:fillRect/>
          </a:stretch>
        </p:blipFill>
        <p:spPr>
          <a:xfrm>
            <a:off x="211126" y="467383"/>
            <a:ext cx="3262374" cy="1050802"/>
          </a:xfrm>
          <a:prstGeom prst="rect">
            <a:avLst/>
          </a:prstGeom>
        </p:spPr>
      </p:pic>
    </p:spTree>
    <p:extLst>
      <p:ext uri="{BB962C8B-B14F-4D97-AF65-F5344CB8AC3E}">
        <p14:creationId xmlns:p14="http://schemas.microsoft.com/office/powerpoint/2010/main" val="331606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C3E0A6-B404-BB40-A5A6-D73E96958617}"/>
              </a:ext>
            </a:extLst>
          </p:cNvPr>
          <p:cNvSpPr/>
          <p:nvPr userDrawn="1"/>
        </p:nvSpPr>
        <p:spPr>
          <a:xfrm>
            <a:off x="0" y="0"/>
            <a:ext cx="10691813" cy="7559675"/>
          </a:xfrm>
          <a:prstGeom prst="rect">
            <a:avLst/>
          </a:prstGeom>
          <a:solidFill>
            <a:srgbClr val="B8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1">
            <a:extLst>
              <a:ext uri="{FF2B5EF4-FFF2-40B4-BE49-F238E27FC236}">
                <a16:creationId xmlns:a16="http://schemas.microsoft.com/office/drawing/2014/main" id="{9AAAC242-5516-574B-B3D5-CA72DD322DCC}"/>
              </a:ext>
            </a:extLst>
          </p:cNvPr>
          <p:cNvSpPr>
            <a:spLocks noGrp="1"/>
          </p:cNvSpPr>
          <p:nvPr>
            <p:ph type="title"/>
          </p:nvPr>
        </p:nvSpPr>
        <p:spPr>
          <a:xfrm>
            <a:off x="735062" y="402484"/>
            <a:ext cx="9221689" cy="1461188"/>
          </a:xfrm>
        </p:spPr>
        <p:txBody>
          <a:bodyPr>
            <a:noAutofit/>
          </a:bodyPr>
          <a:lstStyle>
            <a:lvl1pPr>
              <a:defRPr b="1" i="0">
                <a:solidFill>
                  <a:schemeClr val="bg1"/>
                </a:solidFill>
                <a:latin typeface="Bebas Neue Bold" panose="020B0606020202050201" pitchFamily="34" charset="77"/>
                <a:ea typeface="Open Sans" panose="020B0606030504020204" pitchFamily="34" charset="0"/>
                <a:cs typeface="Open Sans" panose="020B0606030504020204" pitchFamily="34" charset="0"/>
              </a:defRPr>
            </a:lvl1pPr>
          </a:lstStyle>
          <a:p>
            <a:r>
              <a:rPr lang="nl-NL"/>
              <a:t>Klik om stijl te bewerken</a:t>
            </a:r>
            <a:endParaRPr lang="en-US"/>
          </a:p>
        </p:txBody>
      </p:sp>
      <p:sp>
        <p:nvSpPr>
          <p:cNvPr id="7" name="Rechthoek 1">
            <a:extLst>
              <a:ext uri="{FF2B5EF4-FFF2-40B4-BE49-F238E27FC236}">
                <a16:creationId xmlns:a16="http://schemas.microsoft.com/office/drawing/2014/main" id="{E5FF7ED6-839E-7A47-85E0-1349B710B701}"/>
              </a:ext>
            </a:extLst>
          </p:cNvPr>
          <p:cNvSpPr/>
          <p:nvPr userDrawn="1"/>
        </p:nvSpPr>
        <p:spPr>
          <a:xfrm>
            <a:off x="10161461" y="4032504"/>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1">
            <a:extLst>
              <a:ext uri="{FF2B5EF4-FFF2-40B4-BE49-F238E27FC236}">
                <a16:creationId xmlns:a16="http://schemas.microsoft.com/office/drawing/2014/main" id="{F4D6ADA3-78C7-D549-B8E4-591F57E90B2C}"/>
              </a:ext>
            </a:extLst>
          </p:cNvPr>
          <p:cNvSpPr/>
          <p:nvPr userDrawn="1"/>
        </p:nvSpPr>
        <p:spPr>
          <a:xfrm rot="10800000">
            <a:off x="0" y="0"/>
            <a:ext cx="530352" cy="3527171"/>
          </a:xfrm>
          <a:custGeom>
            <a:avLst/>
            <a:gdLst>
              <a:gd name="connsiteX0" fmla="*/ 0 w 515398"/>
              <a:gd name="connsiteY0" fmla="*/ 0 h 3527171"/>
              <a:gd name="connsiteX1" fmla="*/ 515398 w 515398"/>
              <a:gd name="connsiteY1" fmla="*/ 0 h 3527171"/>
              <a:gd name="connsiteX2" fmla="*/ 515398 w 515398"/>
              <a:gd name="connsiteY2" fmla="*/ 3527171 h 3527171"/>
              <a:gd name="connsiteX3" fmla="*/ 0 w 515398"/>
              <a:gd name="connsiteY3" fmla="*/ 3527171 h 3527171"/>
              <a:gd name="connsiteX4" fmla="*/ 0 w 515398"/>
              <a:gd name="connsiteY4" fmla="*/ 0 h 3527171"/>
              <a:gd name="connsiteX0" fmla="*/ 0 w 515398"/>
              <a:gd name="connsiteY0" fmla="*/ 3527171 h 3527171"/>
              <a:gd name="connsiteX1" fmla="*/ 515398 w 515398"/>
              <a:gd name="connsiteY1" fmla="*/ 0 h 3527171"/>
              <a:gd name="connsiteX2" fmla="*/ 515398 w 515398"/>
              <a:gd name="connsiteY2" fmla="*/ 3527171 h 3527171"/>
              <a:gd name="connsiteX3" fmla="*/ 0 w 515398"/>
              <a:gd name="connsiteY3" fmla="*/ 3527171 h 3527171"/>
            </a:gdLst>
            <a:ahLst/>
            <a:cxnLst>
              <a:cxn ang="0">
                <a:pos x="connsiteX0" y="connsiteY0"/>
              </a:cxn>
              <a:cxn ang="0">
                <a:pos x="connsiteX1" y="connsiteY1"/>
              </a:cxn>
              <a:cxn ang="0">
                <a:pos x="connsiteX2" y="connsiteY2"/>
              </a:cxn>
              <a:cxn ang="0">
                <a:pos x="connsiteX3" y="connsiteY3"/>
              </a:cxn>
            </a:cxnLst>
            <a:rect l="l" t="t" r="r" b="b"/>
            <a:pathLst>
              <a:path w="515398" h="3527171">
                <a:moveTo>
                  <a:pt x="0" y="3527171"/>
                </a:moveTo>
                <a:lnTo>
                  <a:pt x="515398" y="0"/>
                </a:lnTo>
                <a:lnTo>
                  <a:pt x="515398" y="3527171"/>
                </a:lnTo>
                <a:lnTo>
                  <a:pt x="0" y="35271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
            <a:extLst>
              <a:ext uri="{FF2B5EF4-FFF2-40B4-BE49-F238E27FC236}">
                <a16:creationId xmlns:a16="http://schemas.microsoft.com/office/drawing/2014/main" id="{80B607A2-85F5-9347-B2B6-459B3F92D9E7}"/>
              </a:ext>
            </a:extLst>
          </p:cNvPr>
          <p:cNvSpPr/>
          <p:nvPr userDrawn="1"/>
        </p:nvSpPr>
        <p:spPr>
          <a:xfrm rot="10800000">
            <a:off x="0" y="6471720"/>
            <a:ext cx="2447555" cy="1093543"/>
          </a:xfrm>
          <a:custGeom>
            <a:avLst/>
            <a:gdLst>
              <a:gd name="connsiteX0" fmla="*/ 0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0 w 5113973"/>
              <a:gd name="connsiteY4" fmla="*/ 0 h 7559675"/>
              <a:gd name="connsiteX0" fmla="*/ 2267712 w 5113973"/>
              <a:gd name="connsiteY0" fmla="*/ 0 h 7559675"/>
              <a:gd name="connsiteX1" fmla="*/ 5113973 w 5113973"/>
              <a:gd name="connsiteY1" fmla="*/ 0 h 7559675"/>
              <a:gd name="connsiteX2" fmla="*/ 5113973 w 5113973"/>
              <a:gd name="connsiteY2" fmla="*/ 7559675 h 7559675"/>
              <a:gd name="connsiteX3" fmla="*/ 0 w 5113973"/>
              <a:gd name="connsiteY3" fmla="*/ 7559675 h 7559675"/>
              <a:gd name="connsiteX4" fmla="*/ 2267712 w 5113973"/>
              <a:gd name="connsiteY4" fmla="*/ 0 h 7559675"/>
              <a:gd name="connsiteX0" fmla="*/ 1143000 w 5113973"/>
              <a:gd name="connsiteY0" fmla="*/ 9144 h 7559675"/>
              <a:gd name="connsiteX1" fmla="*/ 5113973 w 5113973"/>
              <a:gd name="connsiteY1" fmla="*/ 0 h 7559675"/>
              <a:gd name="connsiteX2" fmla="*/ 5113973 w 5113973"/>
              <a:gd name="connsiteY2" fmla="*/ 7559675 h 7559675"/>
              <a:gd name="connsiteX3" fmla="*/ 0 w 5113973"/>
              <a:gd name="connsiteY3" fmla="*/ 7559675 h 7559675"/>
              <a:gd name="connsiteX4" fmla="*/ 1143000 w 5113973"/>
              <a:gd name="connsiteY4" fmla="*/ 9144 h 7559675"/>
              <a:gd name="connsiteX0" fmla="*/ 1143000 w 18435701"/>
              <a:gd name="connsiteY0" fmla="*/ 9144 h 7559675"/>
              <a:gd name="connsiteX1" fmla="*/ 5113973 w 18435701"/>
              <a:gd name="connsiteY1" fmla="*/ 0 h 7559675"/>
              <a:gd name="connsiteX2" fmla="*/ 18435701 w 18435701"/>
              <a:gd name="connsiteY2" fmla="*/ 7307130 h 7559675"/>
              <a:gd name="connsiteX3" fmla="*/ 0 w 18435701"/>
              <a:gd name="connsiteY3" fmla="*/ 7559675 h 7559675"/>
              <a:gd name="connsiteX4" fmla="*/ 1143000 w 18435701"/>
              <a:gd name="connsiteY4" fmla="*/ 9144 h 7559675"/>
              <a:gd name="connsiteX0" fmla="*/ 1143000 w 18561973"/>
              <a:gd name="connsiteY0" fmla="*/ 9144 h 7622811"/>
              <a:gd name="connsiteX1" fmla="*/ 5113973 w 18561973"/>
              <a:gd name="connsiteY1" fmla="*/ 0 h 7622811"/>
              <a:gd name="connsiteX2" fmla="*/ 18561973 w 18561973"/>
              <a:gd name="connsiteY2" fmla="*/ 7622811 h 7622811"/>
              <a:gd name="connsiteX3" fmla="*/ 0 w 18561973"/>
              <a:gd name="connsiteY3" fmla="*/ 7559675 h 7622811"/>
              <a:gd name="connsiteX4" fmla="*/ 1143000 w 18561973"/>
              <a:gd name="connsiteY4" fmla="*/ 9144 h 7622811"/>
              <a:gd name="connsiteX0" fmla="*/ 1143000 w 18561973"/>
              <a:gd name="connsiteY0" fmla="*/ 9144 h 7559675"/>
              <a:gd name="connsiteX1" fmla="*/ 5113973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561973"/>
              <a:gd name="connsiteY0" fmla="*/ 9144 h 7559675"/>
              <a:gd name="connsiteX1" fmla="*/ 18183156 w 18561973"/>
              <a:gd name="connsiteY1" fmla="*/ 0 h 7559675"/>
              <a:gd name="connsiteX2" fmla="*/ 18561973 w 18561973"/>
              <a:gd name="connsiteY2" fmla="*/ 7559675 h 7559675"/>
              <a:gd name="connsiteX3" fmla="*/ 0 w 18561973"/>
              <a:gd name="connsiteY3" fmla="*/ 7559675 h 7559675"/>
              <a:gd name="connsiteX4" fmla="*/ 1143000 w 18561973"/>
              <a:gd name="connsiteY4" fmla="*/ 9144 h 7559675"/>
              <a:gd name="connsiteX0" fmla="*/ 1143000 w 18458472"/>
              <a:gd name="connsiteY0" fmla="*/ 9144 h 7559675"/>
              <a:gd name="connsiteX1" fmla="*/ 18183156 w 18458472"/>
              <a:gd name="connsiteY1" fmla="*/ 0 h 7559675"/>
              <a:gd name="connsiteX2" fmla="*/ 18458472 w 18458472"/>
              <a:gd name="connsiteY2" fmla="*/ 7559675 h 7559675"/>
              <a:gd name="connsiteX3" fmla="*/ 0 w 18458472"/>
              <a:gd name="connsiteY3" fmla="*/ 7559675 h 7559675"/>
              <a:gd name="connsiteX4" fmla="*/ 1143000 w 18458472"/>
              <a:gd name="connsiteY4" fmla="*/ 9144 h 7559675"/>
              <a:gd name="connsiteX0" fmla="*/ 1143000 w 18458472"/>
              <a:gd name="connsiteY0" fmla="*/ 60894 h 7611425"/>
              <a:gd name="connsiteX1" fmla="*/ 18441908 w 18458472"/>
              <a:gd name="connsiteY1" fmla="*/ 0 h 7611425"/>
              <a:gd name="connsiteX2" fmla="*/ 18458472 w 18458472"/>
              <a:gd name="connsiteY2" fmla="*/ 7611425 h 7611425"/>
              <a:gd name="connsiteX3" fmla="*/ 0 w 18458472"/>
              <a:gd name="connsiteY3" fmla="*/ 7611425 h 7611425"/>
              <a:gd name="connsiteX4" fmla="*/ 1143000 w 18458472"/>
              <a:gd name="connsiteY4" fmla="*/ 60894 h 7611425"/>
              <a:gd name="connsiteX0" fmla="*/ 1143000 w 18441922"/>
              <a:gd name="connsiteY0" fmla="*/ 60894 h 7681576"/>
              <a:gd name="connsiteX1" fmla="*/ 18441908 w 18441922"/>
              <a:gd name="connsiteY1" fmla="*/ 0 h 7681576"/>
              <a:gd name="connsiteX2" fmla="*/ 16844993 w 18441922"/>
              <a:gd name="connsiteY2" fmla="*/ 7681576 h 7681576"/>
              <a:gd name="connsiteX3" fmla="*/ 0 w 18441922"/>
              <a:gd name="connsiteY3" fmla="*/ 7611425 h 7681576"/>
              <a:gd name="connsiteX4" fmla="*/ 1143000 w 18441922"/>
              <a:gd name="connsiteY4" fmla="*/ 60894 h 7681576"/>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8911"/>
              <a:gd name="connsiteY0" fmla="*/ 2 h 7620684"/>
              <a:gd name="connsiteX1" fmla="*/ 16898580 w 16898911"/>
              <a:gd name="connsiteY1" fmla="*/ 9259 h 7620684"/>
              <a:gd name="connsiteX2" fmla="*/ 16844993 w 16898911"/>
              <a:gd name="connsiteY2" fmla="*/ 7620684 h 7620684"/>
              <a:gd name="connsiteX3" fmla="*/ 0 w 16898911"/>
              <a:gd name="connsiteY3" fmla="*/ 7550533 h 7620684"/>
              <a:gd name="connsiteX4" fmla="*/ 1143000 w 16898911"/>
              <a:gd name="connsiteY4" fmla="*/ 2 h 7620684"/>
              <a:gd name="connsiteX0" fmla="*/ 1143000 w 16899519"/>
              <a:gd name="connsiteY0" fmla="*/ 2 h 7550533"/>
              <a:gd name="connsiteX1" fmla="*/ 16898580 w 16899519"/>
              <a:gd name="connsiteY1" fmla="*/ 9259 h 7550533"/>
              <a:gd name="connsiteX2" fmla="*/ 16888837 w 16899519"/>
              <a:gd name="connsiteY2" fmla="*/ 7532995 h 7550533"/>
              <a:gd name="connsiteX3" fmla="*/ 0 w 16899519"/>
              <a:gd name="connsiteY3" fmla="*/ 7550533 h 7550533"/>
              <a:gd name="connsiteX4" fmla="*/ 1143000 w 16899519"/>
              <a:gd name="connsiteY4" fmla="*/ 2 h 75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9519" h="7550533">
                <a:moveTo>
                  <a:pt x="1143000" y="2"/>
                </a:moveTo>
                <a:lnTo>
                  <a:pt x="16898580" y="9259"/>
                </a:lnTo>
                <a:cubicBezTo>
                  <a:pt x="16904101" y="2546401"/>
                  <a:pt x="16883316" y="4995853"/>
                  <a:pt x="16888837" y="7532995"/>
                </a:cubicBezTo>
                <a:lnTo>
                  <a:pt x="0" y="7550533"/>
                </a:lnTo>
                <a:lnTo>
                  <a:pt x="114300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2655A2CF-C65F-7B43-8E48-1DA7927E9011}"/>
              </a:ext>
            </a:extLst>
          </p:cNvPr>
          <p:cNvPicPr>
            <a:picLocks noChangeAspect="1"/>
          </p:cNvPicPr>
          <p:nvPr userDrawn="1"/>
        </p:nvPicPr>
        <p:blipFill>
          <a:blip r:embed="rId2"/>
          <a:stretch>
            <a:fillRect/>
          </a:stretch>
        </p:blipFill>
        <p:spPr>
          <a:xfrm>
            <a:off x="91439" y="6695865"/>
            <a:ext cx="2062481" cy="664320"/>
          </a:xfrm>
          <a:prstGeom prst="rect">
            <a:avLst/>
          </a:prstGeom>
        </p:spPr>
      </p:pic>
    </p:spTree>
    <p:extLst>
      <p:ext uri="{BB962C8B-B14F-4D97-AF65-F5344CB8AC3E}">
        <p14:creationId xmlns:p14="http://schemas.microsoft.com/office/powerpoint/2010/main" val="147544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nl-NL"/>
              <a:t>Klikken om de tekststijl van het model te bewerken</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72CFE2F-0262-0E4C-ABF4-D0BC3A5C10A4}" type="datetimeFigureOut">
              <a:rPr lang="nl-NL" smtClean="0"/>
              <a:t>6-12-2022</a:t>
            </a:fld>
            <a:endParaRPr lang="nl-NL"/>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361CE03-3AAE-0D4C-B343-88327C627E2F}" type="slidenum">
              <a:rPr lang="nl-NL" smtClean="0"/>
              <a:t>‹nr.›</a:t>
            </a:fld>
            <a:endParaRPr lang="nl-NL"/>
          </a:p>
        </p:txBody>
      </p:sp>
    </p:spTree>
    <p:extLst>
      <p:ext uri="{BB962C8B-B14F-4D97-AF65-F5344CB8AC3E}">
        <p14:creationId xmlns:p14="http://schemas.microsoft.com/office/powerpoint/2010/main" val="18464503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2" r:id="rId3"/>
    <p:sldLayoutId id="2147483680" r:id="rId4"/>
    <p:sldLayoutId id="2147483681" r:id="rId5"/>
    <p:sldLayoutId id="2147483682" r:id="rId6"/>
    <p:sldLayoutId id="2147483683" r:id="rId7"/>
  </p:sldLayoutIdLst>
  <p:txStyles>
    <p:titleStyle>
      <a:lvl1pPr algn="l" defTabSz="1007943" rtl="0" eaLnBrk="1" latinLnBrk="0" hangingPunct="1">
        <a:lnSpc>
          <a:spcPct val="90000"/>
        </a:lnSpc>
        <a:spcBef>
          <a:spcPct val="0"/>
        </a:spcBef>
        <a:buNone/>
        <a:defRPr sz="4850" kern="1200">
          <a:solidFill>
            <a:schemeClr val="tx1"/>
          </a:solidFill>
          <a:latin typeface="Bebas Neue Regular" panose="020B0606020202050201" pitchFamily="34" charset="77"/>
          <a:ea typeface="+mj-ea"/>
          <a:cs typeface="+mj-cs"/>
        </a:defRPr>
      </a:lvl1pPr>
    </p:titleStyle>
    <p:bodyStyle>
      <a:lvl1pPr marL="0" indent="0" algn="l" defTabSz="1007943" rtl="0" eaLnBrk="1" latinLnBrk="0" hangingPunct="1">
        <a:lnSpc>
          <a:spcPct val="90000"/>
        </a:lnSpc>
        <a:spcBef>
          <a:spcPts val="1102"/>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nl-NL"/>
              <a:t>Klikken om de tekststijl van het model te bewerken</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72CFE2F-0262-0E4C-ABF4-D0BC3A5C10A4}" type="datetimeFigureOut">
              <a:rPr lang="nl-NL" smtClean="0"/>
              <a:t>6-12-2022</a:t>
            </a:fld>
            <a:endParaRPr lang="nl-NL"/>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361CE03-3AAE-0D4C-B343-88327C627E2F}" type="slidenum">
              <a:rPr lang="nl-NL" smtClean="0"/>
              <a:t>‹nr.›</a:t>
            </a:fld>
            <a:endParaRPr lang="nl-NL"/>
          </a:p>
        </p:txBody>
      </p:sp>
    </p:spTree>
    <p:extLst>
      <p:ext uri="{BB962C8B-B14F-4D97-AF65-F5344CB8AC3E}">
        <p14:creationId xmlns:p14="http://schemas.microsoft.com/office/powerpoint/2010/main" val="19216334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1" r:id="rId4"/>
    <p:sldLayoutId id="2147483688" r:id="rId5"/>
    <p:sldLayoutId id="2147483689" r:id="rId6"/>
    <p:sldLayoutId id="2147483690" r:id="rId7"/>
  </p:sldLayoutIdLst>
  <p:txStyles>
    <p:titleStyle>
      <a:lvl1pPr algn="l" defTabSz="1007943" rtl="0" eaLnBrk="1" latinLnBrk="0" hangingPunct="1">
        <a:lnSpc>
          <a:spcPct val="90000"/>
        </a:lnSpc>
        <a:spcBef>
          <a:spcPct val="0"/>
        </a:spcBef>
        <a:buNone/>
        <a:defRPr sz="4850" kern="1200">
          <a:solidFill>
            <a:schemeClr val="tx1"/>
          </a:solidFill>
          <a:latin typeface="Bebas Neue Regular" panose="020B0606020202050201" pitchFamily="34" charset="77"/>
          <a:ea typeface="+mj-ea"/>
          <a:cs typeface="+mj-cs"/>
        </a:defRPr>
      </a:lvl1pPr>
    </p:titleStyle>
    <p:bodyStyle>
      <a:lvl1pPr marL="0" indent="0" algn="l" defTabSz="1007943" rtl="0" eaLnBrk="1" latinLnBrk="0" hangingPunct="1">
        <a:lnSpc>
          <a:spcPct val="90000"/>
        </a:lnSpc>
        <a:spcBef>
          <a:spcPts val="1102"/>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alliaweb.nl/overzichtspagina-hulpmiddelen?searchText=&amp;categoryids=688#submit-scroll-anchor" TargetMode="External"/><Relationship Id="rId2" Type="http://schemas.openxmlformats.org/officeDocument/2006/relationships/image" Target="../media/image4.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4B9C2786-2F30-BF40-34A3-089FC2063CCC}"/>
              </a:ext>
            </a:extLst>
          </p:cNvPr>
          <p:cNvPicPr>
            <a:picLocks noGrp="1" noChangeAspect="1"/>
          </p:cNvPicPr>
          <p:nvPr>
            <p:ph type="pic" sz="quarter" idx="13"/>
          </p:nvPr>
        </p:nvPicPr>
        <p:blipFill>
          <a:blip r:embed="rId2"/>
          <a:srcRect t="12420" b="12420"/>
          <a:stretch/>
        </p:blipFill>
        <p:spPr>
          <a:xfrm>
            <a:off x="5762513" y="15632"/>
            <a:ext cx="5029052" cy="3779837"/>
          </a:xfrm>
        </p:spPr>
      </p:pic>
      <p:grpSp>
        <p:nvGrpSpPr>
          <p:cNvPr id="21" name="Groep 20">
            <a:extLst>
              <a:ext uri="{FF2B5EF4-FFF2-40B4-BE49-F238E27FC236}">
                <a16:creationId xmlns:a16="http://schemas.microsoft.com/office/drawing/2014/main" id="{62D3B953-5EC7-C59B-8410-60A4F11FBC27}"/>
              </a:ext>
            </a:extLst>
          </p:cNvPr>
          <p:cNvGrpSpPr/>
          <p:nvPr/>
        </p:nvGrpSpPr>
        <p:grpSpPr>
          <a:xfrm>
            <a:off x="4670577" y="800306"/>
            <a:ext cx="1886291" cy="1180599"/>
            <a:chOff x="1311375" y="1276082"/>
            <a:chExt cx="2956560" cy="1893224"/>
          </a:xfrm>
          <a:effectLst>
            <a:outerShdw blurRad="50800" dist="153568" dir="2700000" algn="tl" rotWithShape="0">
              <a:prstClr val="black">
                <a:alpha val="40000"/>
              </a:prstClr>
            </a:outerShdw>
          </a:effectLst>
        </p:grpSpPr>
        <p:sp>
          <p:nvSpPr>
            <p:cNvPr id="22" name="Rechthoek 21">
              <a:extLst>
                <a:ext uri="{FF2B5EF4-FFF2-40B4-BE49-F238E27FC236}">
                  <a16:creationId xmlns:a16="http://schemas.microsoft.com/office/drawing/2014/main" id="{0E7E1EA8-E92E-A27B-6D4C-5917DB13659E}"/>
                </a:ext>
              </a:extLst>
            </p:cNvPr>
            <p:cNvSpPr/>
            <p:nvPr/>
          </p:nvSpPr>
          <p:spPr>
            <a:xfrm rot="18900000">
              <a:off x="2692247" y="2762365"/>
              <a:ext cx="406941" cy="40694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extLst>
                <a:ext uri="{FF2B5EF4-FFF2-40B4-BE49-F238E27FC236}">
                  <a16:creationId xmlns:a16="http://schemas.microsoft.com/office/drawing/2014/main" id="{260A71BD-2D98-2F6D-781D-59043EB88A6F}"/>
                </a:ext>
              </a:extLst>
            </p:cNvPr>
            <p:cNvSpPr/>
            <p:nvPr/>
          </p:nvSpPr>
          <p:spPr>
            <a:xfrm>
              <a:off x="1311375" y="1276082"/>
              <a:ext cx="2956560" cy="172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sz="1100" b="1" i="0" dirty="0">
                <a:effectLst/>
                <a:latin typeface="-apple-system"/>
              </a:endParaRPr>
            </a:p>
            <a:p>
              <a:pPr algn="ctr"/>
              <a:endParaRPr lang="nl-NL" sz="1100" b="1" i="0" dirty="0">
                <a:effectLst/>
                <a:latin typeface="-apple-system"/>
              </a:endParaRPr>
            </a:p>
            <a:p>
              <a:pPr algn="ctr"/>
              <a:r>
                <a:rPr lang="nl-NL" sz="1100" i="1" dirty="0">
                  <a:solidFill>
                    <a:schemeClr val="accent6"/>
                  </a:solidFill>
                  <a:latin typeface="Calibri"/>
                  <a:cs typeface="Calibri"/>
                </a:rPr>
                <a:t>“Door naast professionals ook burgers te informeren en mobiliseren snijdt het mes aan twee kanten.”</a:t>
              </a:r>
            </a:p>
            <a:p>
              <a:pPr algn="ctr"/>
              <a:endParaRPr lang="nl-N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Tijdelijke aanduiding voor inhoud 3">
            <a:extLst>
              <a:ext uri="{FF2B5EF4-FFF2-40B4-BE49-F238E27FC236}">
                <a16:creationId xmlns:a16="http://schemas.microsoft.com/office/drawing/2014/main" id="{024166ED-552C-8A45-A691-543683E3ABC2}"/>
              </a:ext>
            </a:extLst>
          </p:cNvPr>
          <p:cNvSpPr>
            <a:spLocks noGrp="1"/>
          </p:cNvSpPr>
          <p:nvPr>
            <p:ph idx="14"/>
          </p:nvPr>
        </p:nvSpPr>
        <p:spPr>
          <a:xfrm>
            <a:off x="424948" y="1033206"/>
            <a:ext cx="4245629" cy="2237920"/>
          </a:xfrm>
        </p:spPr>
        <p:txBody>
          <a:bodyPr vert="horz" lIns="91440" tIns="45720" rIns="91440" bIns="45720" rtlCol="0" anchor="t">
            <a:normAutofit lnSpcReduction="10000"/>
          </a:bodyPr>
          <a:lstStyle/>
          <a:p>
            <a:br>
              <a:rPr lang="nl-NL" dirty="0">
                <a:latin typeface="Calibri"/>
              </a:rPr>
            </a:br>
            <a:r>
              <a:rPr lang="nl-NL" b="1" dirty="0">
                <a:solidFill>
                  <a:srgbClr val="7030A0"/>
                </a:solidFill>
                <a:latin typeface="Calibri"/>
                <a:ea typeface="Open Sans"/>
                <a:cs typeface="Open Sans"/>
              </a:rPr>
              <a:t>Bewustwordingscampagne</a:t>
            </a:r>
            <a:r>
              <a:rPr lang="nl-NL" dirty="0">
                <a:solidFill>
                  <a:srgbClr val="7030A0"/>
                </a:solidFill>
                <a:latin typeface="Calibri"/>
                <a:ea typeface="Open Sans"/>
                <a:cs typeface="Open Sans"/>
              </a:rPr>
              <a:t> </a:t>
            </a:r>
            <a:r>
              <a:rPr lang="nl-NL" dirty="0">
                <a:latin typeface="Calibri"/>
                <a:ea typeface="Open Sans"/>
                <a:cs typeface="Open Sans"/>
              </a:rPr>
              <a:t>aansluitend bij de speerpunten van het Nationaal Programma Palliatieve Zorg II, heeft de werkgroep publiekscommunicatie een meerjaren</a:t>
            </a:r>
            <a:r>
              <a:rPr lang="nl-NL" b="0" i="0" dirty="0">
                <a:effectLst/>
                <a:latin typeface="Calibri"/>
                <a:ea typeface="Open Sans"/>
                <a:cs typeface="Open Sans"/>
              </a:rPr>
              <a:t>plan ontwikkeld voor publieksvoorlichting over palliatieve zorg. De eerste activiteiten zijn in najaar in samenwerking met partners uit het sociaal domein en het netwerk Sterven en Rouw uitgevoerd. </a:t>
            </a:r>
          </a:p>
          <a:p>
            <a:r>
              <a:rPr lang="nl-NL" b="0" i="0" dirty="0">
                <a:effectLst/>
                <a:latin typeface="Calibri"/>
                <a:ea typeface="Open Sans"/>
                <a:cs typeface="Open Sans"/>
              </a:rPr>
              <a:t>De theatervoorstelling </a:t>
            </a:r>
            <a:r>
              <a:rPr lang="nl-NL" b="1" i="0" dirty="0">
                <a:effectLst/>
                <a:latin typeface="Calibri"/>
                <a:ea typeface="Open Sans"/>
                <a:cs typeface="Open Sans"/>
              </a:rPr>
              <a:t>“De Mantelzorgmonologen” </a:t>
            </a:r>
            <a:r>
              <a:rPr lang="nl-NL" b="0" i="0" dirty="0">
                <a:effectLst/>
                <a:latin typeface="Calibri"/>
                <a:ea typeface="Open Sans"/>
                <a:cs typeface="Open Sans"/>
              </a:rPr>
              <a:t>zorgde met ruim 80 deelnemers  voor bijzondere ontmoetingen tussen patiënten, mantelzorgers, vrijwilligers en professionals. </a:t>
            </a:r>
            <a:br>
              <a:rPr lang="nl-NL" b="0" i="0" dirty="0">
                <a:effectLst/>
                <a:latin typeface="Calibri"/>
                <a:ea typeface="Open Sans"/>
                <a:cs typeface="Open Sans"/>
              </a:rPr>
            </a:br>
            <a:r>
              <a:rPr lang="nl-NL" b="0" i="0" dirty="0">
                <a:effectLst/>
                <a:latin typeface="Calibri"/>
                <a:ea typeface="Open Sans"/>
                <a:cs typeface="Open Sans"/>
              </a:rPr>
              <a:t>Drie bijeenkomsten over </a:t>
            </a:r>
            <a:r>
              <a:rPr lang="nl-NL" b="1" i="0" dirty="0">
                <a:effectLst/>
                <a:latin typeface="Calibri"/>
                <a:ea typeface="Open Sans"/>
                <a:cs typeface="Open Sans"/>
              </a:rPr>
              <a:t>“Uitvaarten en Nalaten”  </a:t>
            </a:r>
            <a:r>
              <a:rPr lang="nl-NL" dirty="0">
                <a:latin typeface="Calibri"/>
                <a:ea typeface="Open Sans"/>
                <a:cs typeface="Open Sans"/>
              </a:rPr>
              <a:t>werden in </a:t>
            </a:r>
            <a:r>
              <a:rPr lang="nl-NL" b="0" i="0" dirty="0">
                <a:effectLst/>
                <a:latin typeface="Calibri"/>
                <a:ea typeface="Open Sans"/>
                <a:cs typeface="Open Sans"/>
              </a:rPr>
              <a:t>co-creatie door (huis)artsen, uitvaartondernemers en notarissen georganiseerd. </a:t>
            </a:r>
            <a:endParaRPr lang="nl-NL" dirty="0">
              <a:latin typeface="Calibri"/>
              <a:ea typeface="Open Sans"/>
              <a:cs typeface="Open Sans"/>
            </a:endParaRPr>
          </a:p>
        </p:txBody>
      </p:sp>
      <p:sp>
        <p:nvSpPr>
          <p:cNvPr id="5" name="Titel 4">
            <a:extLst>
              <a:ext uri="{FF2B5EF4-FFF2-40B4-BE49-F238E27FC236}">
                <a16:creationId xmlns:a16="http://schemas.microsoft.com/office/drawing/2014/main" id="{E7DD6FDE-4ACE-8F40-AA91-B26C64737788}"/>
              </a:ext>
            </a:extLst>
          </p:cNvPr>
          <p:cNvSpPr>
            <a:spLocks noGrp="1"/>
          </p:cNvSpPr>
          <p:nvPr>
            <p:ph type="title"/>
          </p:nvPr>
        </p:nvSpPr>
        <p:spPr>
          <a:xfrm>
            <a:off x="501393" y="91945"/>
            <a:ext cx="5787658" cy="941260"/>
          </a:xfrm>
        </p:spPr>
        <p:txBody>
          <a:bodyPr/>
          <a:lstStyle/>
          <a:p>
            <a:r>
              <a:rPr lang="nl-NL" dirty="0"/>
              <a:t>Jaaroverzicht 2022</a:t>
            </a:r>
            <a:endParaRPr lang="nl-NL" sz="2800" dirty="0"/>
          </a:p>
        </p:txBody>
      </p:sp>
      <p:grpSp>
        <p:nvGrpSpPr>
          <p:cNvPr id="8" name="Groep 7">
            <a:extLst>
              <a:ext uri="{FF2B5EF4-FFF2-40B4-BE49-F238E27FC236}">
                <a16:creationId xmlns:a16="http://schemas.microsoft.com/office/drawing/2014/main" id="{D27FC23A-3A4F-1C4D-1E7D-4ECEFBC8BC69}"/>
              </a:ext>
            </a:extLst>
          </p:cNvPr>
          <p:cNvGrpSpPr/>
          <p:nvPr/>
        </p:nvGrpSpPr>
        <p:grpSpPr>
          <a:xfrm>
            <a:off x="6170145" y="3960939"/>
            <a:ext cx="4213787" cy="3506791"/>
            <a:chOff x="832744" y="2130169"/>
            <a:chExt cx="2682575" cy="1962848"/>
          </a:xfrm>
          <a:effectLst>
            <a:outerShdw blurRad="50800" dist="153568" dir="2700000" algn="tl" rotWithShape="0">
              <a:prstClr val="black">
                <a:alpha val="40000"/>
              </a:prstClr>
            </a:outerShdw>
          </a:effectLst>
        </p:grpSpPr>
        <p:sp>
          <p:nvSpPr>
            <p:cNvPr id="9" name="Rechthoek 8">
              <a:extLst>
                <a:ext uri="{FF2B5EF4-FFF2-40B4-BE49-F238E27FC236}">
                  <a16:creationId xmlns:a16="http://schemas.microsoft.com/office/drawing/2014/main" id="{7CCDCB99-8381-2A19-5145-F0A7CD492828}"/>
                </a:ext>
              </a:extLst>
            </p:cNvPr>
            <p:cNvSpPr/>
            <p:nvPr/>
          </p:nvSpPr>
          <p:spPr>
            <a:xfrm>
              <a:off x="1245005" y="2282876"/>
              <a:ext cx="1816896" cy="1304460"/>
            </a:xfrm>
            <a:prstGeom prst="rect">
              <a:avLst/>
            </a:prstGeom>
            <a:solidFill>
              <a:schemeClr val="accent6">
                <a:lumMod val="20000"/>
                <a:lumOff val="80000"/>
                <a:alpha val="651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600" dirty="0">
                  <a:solidFill>
                    <a:srgbClr val="7030A0"/>
                  </a:solidFill>
                  <a:latin typeface="Open Sans"/>
                  <a:ea typeface="Open Sans"/>
                  <a:cs typeface="Open Sans"/>
                </a:rPr>
                <a:t>Goed geïnformeerde burgers en deskundige professionals/vrijwilligers vormen de basis voor vroegtijdige zorgplanning</a:t>
              </a:r>
            </a:p>
          </p:txBody>
        </p:sp>
        <p:sp>
          <p:nvSpPr>
            <p:cNvPr id="10" name="Rechthoek 9">
              <a:extLst>
                <a:ext uri="{FF2B5EF4-FFF2-40B4-BE49-F238E27FC236}">
                  <a16:creationId xmlns:a16="http://schemas.microsoft.com/office/drawing/2014/main" id="{0296CEBF-5837-753D-52B7-CEF7CC96FD07}"/>
                </a:ext>
              </a:extLst>
            </p:cNvPr>
            <p:cNvSpPr/>
            <p:nvPr/>
          </p:nvSpPr>
          <p:spPr>
            <a:xfrm>
              <a:off x="1122658" y="2193251"/>
              <a:ext cx="331071" cy="331071"/>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0718C578-FE62-C05B-EAD8-08C140A8023A}"/>
                </a:ext>
              </a:extLst>
            </p:cNvPr>
            <p:cNvSpPr/>
            <p:nvPr/>
          </p:nvSpPr>
          <p:spPr>
            <a:xfrm>
              <a:off x="1031517" y="3176374"/>
              <a:ext cx="509290" cy="509290"/>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CA7C6DE-2C6C-DBCD-FBCA-CBC5B8B16ABB}"/>
                </a:ext>
              </a:extLst>
            </p:cNvPr>
            <p:cNvSpPr/>
            <p:nvPr/>
          </p:nvSpPr>
          <p:spPr>
            <a:xfrm>
              <a:off x="2077582" y="3645475"/>
              <a:ext cx="275938" cy="275938"/>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B8A87D6-2D39-E316-16FF-9E2B34EBA51F}"/>
                </a:ext>
              </a:extLst>
            </p:cNvPr>
            <p:cNvSpPr/>
            <p:nvPr/>
          </p:nvSpPr>
          <p:spPr>
            <a:xfrm>
              <a:off x="832744" y="2938649"/>
              <a:ext cx="331071" cy="331071"/>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DCF1A039-2964-FAD6-28EE-74B0477FCC34}"/>
                </a:ext>
              </a:extLst>
            </p:cNvPr>
            <p:cNvSpPr/>
            <p:nvPr/>
          </p:nvSpPr>
          <p:spPr>
            <a:xfrm>
              <a:off x="1977032" y="3820863"/>
              <a:ext cx="201100" cy="201100"/>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53DD0D7A-C04F-63C3-6BD0-09E78EC01DD8}"/>
                </a:ext>
              </a:extLst>
            </p:cNvPr>
            <p:cNvSpPr/>
            <p:nvPr/>
          </p:nvSpPr>
          <p:spPr>
            <a:xfrm>
              <a:off x="1905978" y="3950908"/>
              <a:ext cx="142109" cy="142109"/>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CD544D0D-99AA-4B25-416D-ACF3455FCF10}"/>
                </a:ext>
              </a:extLst>
            </p:cNvPr>
            <p:cNvSpPr/>
            <p:nvPr/>
          </p:nvSpPr>
          <p:spPr>
            <a:xfrm>
              <a:off x="2786177" y="2130169"/>
              <a:ext cx="509290" cy="509290"/>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7D8C375C-5DAD-F9B9-BB8E-695FFAA8B939}"/>
                </a:ext>
              </a:extLst>
            </p:cNvPr>
            <p:cNvSpPr/>
            <p:nvPr/>
          </p:nvSpPr>
          <p:spPr>
            <a:xfrm>
              <a:off x="3184248" y="2473923"/>
              <a:ext cx="331071" cy="331071"/>
            </a:xfrm>
            <a:prstGeom prst="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Tijdelijke aanduiding voor inhoud 3">
            <a:extLst>
              <a:ext uri="{FF2B5EF4-FFF2-40B4-BE49-F238E27FC236}">
                <a16:creationId xmlns:a16="http://schemas.microsoft.com/office/drawing/2014/main" id="{4F433DE0-079F-B1D5-89EA-6D1C65DAB8DF}"/>
              </a:ext>
            </a:extLst>
          </p:cNvPr>
          <p:cNvSpPr txBox="1">
            <a:spLocks/>
          </p:cNvSpPr>
          <p:nvPr/>
        </p:nvSpPr>
        <p:spPr>
          <a:xfrm>
            <a:off x="2320821" y="3265321"/>
            <a:ext cx="3292901" cy="1290220"/>
          </a:xfrm>
          <a:prstGeom prst="rect">
            <a:avLst/>
          </a:prstGeom>
        </p:spPr>
        <p:txBody>
          <a:bodyPr vert="horz" lIns="91440" tIns="45720" rIns="91440" bIns="45720" rtlCol="0" anchor="t">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00000"/>
              </a:lnSpc>
            </a:pPr>
            <a:br>
              <a:rPr lang="nl-NL" dirty="0"/>
            </a:br>
            <a:r>
              <a:rPr lang="nl-NL" dirty="0">
                <a:latin typeface="Calibri"/>
                <a:ea typeface="Open Sans"/>
                <a:cs typeface="Open Sans"/>
              </a:rPr>
              <a:t>De </a:t>
            </a:r>
            <a:r>
              <a:rPr lang="nl-NL" b="1" dirty="0">
                <a:solidFill>
                  <a:srgbClr val="7030A0"/>
                </a:solidFill>
                <a:latin typeface="Calibri"/>
                <a:ea typeface="Open Sans"/>
                <a:cs typeface="Open Sans"/>
              </a:rPr>
              <a:t>zelfevaluatie palliatieve zorg </a:t>
            </a:r>
            <a:r>
              <a:rPr lang="nl-NL" dirty="0">
                <a:latin typeface="Calibri"/>
                <a:ea typeface="Open Sans"/>
                <a:cs typeface="Open Sans"/>
              </a:rPr>
              <a:t>is nu ook vertaald naar de huisartsen context. Een eerst pilot groep probeerde hem uit en met succes. De zelfevaluatie geeft huisartsen op een uitnodigende manier stof tot nadenken over de palliatieve zorg die zij bieden.</a:t>
            </a:r>
          </a:p>
        </p:txBody>
      </p:sp>
      <p:grpSp>
        <p:nvGrpSpPr>
          <p:cNvPr id="26" name="Groep 25">
            <a:extLst>
              <a:ext uri="{FF2B5EF4-FFF2-40B4-BE49-F238E27FC236}">
                <a16:creationId xmlns:a16="http://schemas.microsoft.com/office/drawing/2014/main" id="{6C2D5F32-F557-304B-A2B7-31BD8534CF56}"/>
              </a:ext>
            </a:extLst>
          </p:cNvPr>
          <p:cNvGrpSpPr/>
          <p:nvPr/>
        </p:nvGrpSpPr>
        <p:grpSpPr>
          <a:xfrm>
            <a:off x="227813" y="3503056"/>
            <a:ext cx="1878420" cy="1272653"/>
            <a:chOff x="969697" y="2162106"/>
            <a:chExt cx="2956560" cy="1849554"/>
          </a:xfrm>
          <a:effectLst>
            <a:outerShdw blurRad="50800" dist="153568" dir="2700000" algn="tl" rotWithShape="0">
              <a:prstClr val="black">
                <a:alpha val="40000"/>
              </a:prstClr>
            </a:outerShdw>
          </a:effectLst>
        </p:grpSpPr>
        <p:sp>
          <p:nvSpPr>
            <p:cNvPr id="27" name="Rechthoek 26">
              <a:extLst>
                <a:ext uri="{FF2B5EF4-FFF2-40B4-BE49-F238E27FC236}">
                  <a16:creationId xmlns:a16="http://schemas.microsoft.com/office/drawing/2014/main" id="{B5C3EEDC-798B-C1F3-0A41-2D2FB4C619D0}"/>
                </a:ext>
              </a:extLst>
            </p:cNvPr>
            <p:cNvSpPr/>
            <p:nvPr/>
          </p:nvSpPr>
          <p:spPr>
            <a:xfrm rot="18900000">
              <a:off x="2199368" y="3604719"/>
              <a:ext cx="406941" cy="40694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6426E47E-F736-8954-58A1-8A833A7DC320}"/>
                </a:ext>
              </a:extLst>
            </p:cNvPr>
            <p:cNvSpPr/>
            <p:nvPr/>
          </p:nvSpPr>
          <p:spPr>
            <a:xfrm>
              <a:off x="969697" y="2162106"/>
              <a:ext cx="2956560" cy="172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sz="1100" b="1" i="0" dirty="0">
                <a:effectLst/>
                <a:latin typeface="-apple-system"/>
              </a:endParaRPr>
            </a:p>
            <a:p>
              <a:pPr algn="ctr"/>
              <a:r>
                <a:rPr lang="nl-NL" sz="1100" i="1" dirty="0">
                  <a:solidFill>
                    <a:schemeClr val="accent6"/>
                  </a:solidFill>
                  <a:effectLst/>
                  <a:latin typeface="-apple-system"/>
                </a:rPr>
                <a:t>“</a:t>
              </a:r>
              <a:r>
                <a:rPr lang="nl-NL" sz="1100" i="1" dirty="0">
                  <a:solidFill>
                    <a:schemeClr val="accent6"/>
                  </a:solidFill>
                  <a:effectLst/>
                  <a:latin typeface="Calibri"/>
                  <a:cs typeface="Calibri"/>
                </a:rPr>
                <a:t>Door de zelfevaluatie te doen heb ik nieuwe mogelijkheden ontdekt om het gesprek met de patiënt aan te gaan.”</a:t>
              </a:r>
              <a:r>
                <a:rPr lang="nl-NL" sz="1100" i="1" dirty="0">
                  <a:solidFill>
                    <a:schemeClr val="accent6"/>
                  </a:solidFill>
                  <a:latin typeface="Calibri"/>
                  <a:cs typeface="Calibri"/>
                </a:rPr>
                <a:t> </a:t>
              </a:r>
              <a:endParaRPr lang="nl-NL" i="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9" name="Tijdelijke aanduiding voor inhoud 3">
            <a:extLst>
              <a:ext uri="{FF2B5EF4-FFF2-40B4-BE49-F238E27FC236}">
                <a16:creationId xmlns:a16="http://schemas.microsoft.com/office/drawing/2014/main" id="{D058D36C-9D6E-6BB8-A3B7-865295CFF37D}"/>
              </a:ext>
            </a:extLst>
          </p:cNvPr>
          <p:cNvSpPr txBox="1">
            <a:spLocks/>
          </p:cNvSpPr>
          <p:nvPr/>
        </p:nvSpPr>
        <p:spPr>
          <a:xfrm>
            <a:off x="230630" y="4902067"/>
            <a:ext cx="5513124" cy="1290220"/>
          </a:xfrm>
          <a:prstGeom prst="rect">
            <a:avLst/>
          </a:prstGeom>
        </p:spPr>
        <p:txBody>
          <a:bodyPr vert="horz" lIns="91440" tIns="45720" rIns="91440" bIns="45720" rtlCol="0" anchor="t">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00000"/>
              </a:lnSpc>
            </a:pPr>
            <a:br>
              <a:rPr lang="nl-NL" dirty="0"/>
            </a:br>
            <a:r>
              <a:rPr lang="nl-NL" dirty="0">
                <a:latin typeface="Calibri"/>
                <a:ea typeface="Open Sans"/>
                <a:cs typeface="Open Sans"/>
              </a:rPr>
              <a:t>De </a:t>
            </a:r>
            <a:r>
              <a:rPr lang="nl-NL" b="1" dirty="0">
                <a:solidFill>
                  <a:srgbClr val="7030A0"/>
                </a:solidFill>
                <a:latin typeface="Calibri"/>
                <a:ea typeface="Open Sans"/>
                <a:cs typeface="Open Sans"/>
              </a:rPr>
              <a:t>samenwerking met onderwijsinstellingen </a:t>
            </a:r>
            <a:r>
              <a:rPr lang="nl-NL" dirty="0">
                <a:latin typeface="Calibri"/>
                <a:ea typeface="Open Sans"/>
                <a:cs typeface="Open Sans"/>
              </a:rPr>
              <a:t>neemt een vlucht. Samen met ROC Tilburg is een keuzedeel palliatieve zorg ontwikkeld voor studenten zorg en welzijn. Onze regionale basistraining heeft model gestaan voor de inrichting van het onderwijs aan studenten verzorgende, verpleegkunde en maatschappelijke zorg. Ook landelijk is er belangstelling voor onze ontwikkelingen. Op 14 oktober mochten wij een workshop verzorgen tijdens het Nationaal Congres Palliatieve zorg.</a:t>
            </a:r>
            <a:endParaRPr lang="nl-NL" dirty="0">
              <a:latin typeface="Calibri"/>
            </a:endParaRPr>
          </a:p>
        </p:txBody>
      </p:sp>
      <p:grpSp>
        <p:nvGrpSpPr>
          <p:cNvPr id="31" name="Groep 30">
            <a:extLst>
              <a:ext uri="{FF2B5EF4-FFF2-40B4-BE49-F238E27FC236}">
                <a16:creationId xmlns:a16="http://schemas.microsoft.com/office/drawing/2014/main" id="{EC91AAA3-94A3-5899-E082-630ED7E95BF1}"/>
              </a:ext>
            </a:extLst>
          </p:cNvPr>
          <p:cNvGrpSpPr/>
          <p:nvPr/>
        </p:nvGrpSpPr>
        <p:grpSpPr>
          <a:xfrm>
            <a:off x="4152670" y="6153220"/>
            <a:ext cx="1886291" cy="1105459"/>
            <a:chOff x="908909" y="2199722"/>
            <a:chExt cx="2956560" cy="1811938"/>
          </a:xfrm>
          <a:effectLst>
            <a:outerShdw blurRad="50800" dist="153568" dir="2700000" algn="tl" rotWithShape="0">
              <a:prstClr val="black">
                <a:alpha val="40000"/>
              </a:prstClr>
            </a:outerShdw>
          </a:effectLst>
        </p:grpSpPr>
        <p:sp>
          <p:nvSpPr>
            <p:cNvPr id="32" name="Rechthoek 31">
              <a:extLst>
                <a:ext uri="{FF2B5EF4-FFF2-40B4-BE49-F238E27FC236}">
                  <a16:creationId xmlns:a16="http://schemas.microsoft.com/office/drawing/2014/main" id="{6605DD24-7FCB-978F-9AF5-4FBC73AE572E}"/>
                </a:ext>
              </a:extLst>
            </p:cNvPr>
            <p:cNvSpPr/>
            <p:nvPr/>
          </p:nvSpPr>
          <p:spPr>
            <a:xfrm rot="18900000">
              <a:off x="2199368" y="3604719"/>
              <a:ext cx="406941" cy="40694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D4B07082-9FA3-AF40-9ECD-67DFED490CE0}"/>
                </a:ext>
              </a:extLst>
            </p:cNvPr>
            <p:cNvSpPr/>
            <p:nvPr/>
          </p:nvSpPr>
          <p:spPr>
            <a:xfrm>
              <a:off x="908909" y="2199722"/>
              <a:ext cx="2956560" cy="172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sz="1100" b="1" i="0" dirty="0">
                <a:effectLst/>
                <a:latin typeface="-apple-system"/>
              </a:endParaRPr>
            </a:p>
            <a:p>
              <a:pPr algn="ctr"/>
              <a:endParaRPr lang="nl-NL" sz="1100" b="1" i="0" dirty="0">
                <a:effectLst/>
                <a:latin typeface="-apple-system"/>
              </a:endParaRPr>
            </a:p>
            <a:p>
              <a:pPr algn="ctr"/>
              <a:endParaRPr lang="nl-NL" sz="1100" b="1" dirty="0">
                <a:latin typeface="-apple-system"/>
              </a:endParaRPr>
            </a:p>
            <a:p>
              <a:pPr algn="ctr"/>
              <a:r>
                <a:rPr lang="nl-NL" sz="1100" b="1" i="1" dirty="0">
                  <a:solidFill>
                    <a:schemeClr val="accent6"/>
                  </a:solidFill>
                  <a:effectLst/>
                  <a:latin typeface="Calibri"/>
                  <a:cs typeface="Calibri"/>
                </a:rPr>
                <a:t>“Door palliatieve zorg in te bouwen in de beroepsopleidingen bereiken we veel meer professionals.”</a:t>
              </a:r>
              <a:br>
                <a:rPr lang="nl-NL" dirty="0">
                  <a:solidFill>
                    <a:schemeClr val="accent6"/>
                  </a:solidFill>
                </a:rPr>
              </a:br>
              <a:endParaRPr lang="nl-N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1255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AEC85-A51F-7D44-89C4-2FBF313B367B}"/>
              </a:ext>
            </a:extLst>
          </p:cNvPr>
          <p:cNvSpPr>
            <a:spLocks noGrp="1"/>
          </p:cNvSpPr>
          <p:nvPr>
            <p:ph type="title"/>
          </p:nvPr>
        </p:nvSpPr>
        <p:spPr>
          <a:xfrm>
            <a:off x="528992" y="110217"/>
            <a:ext cx="9221689" cy="966044"/>
          </a:xfrm>
        </p:spPr>
        <p:txBody>
          <a:bodyPr/>
          <a:lstStyle/>
          <a:p>
            <a:r>
              <a:rPr lang="nl-NL" sz="4400" dirty="0"/>
              <a:t>Jaaroverzicht 2022</a:t>
            </a:r>
          </a:p>
        </p:txBody>
      </p:sp>
      <p:grpSp>
        <p:nvGrpSpPr>
          <p:cNvPr id="4" name="Groep 3">
            <a:extLst>
              <a:ext uri="{FF2B5EF4-FFF2-40B4-BE49-F238E27FC236}">
                <a16:creationId xmlns:a16="http://schemas.microsoft.com/office/drawing/2014/main" id="{8C60C34B-A5CB-FC88-53EF-ECDCA1F48894}"/>
              </a:ext>
            </a:extLst>
          </p:cNvPr>
          <p:cNvGrpSpPr/>
          <p:nvPr/>
        </p:nvGrpSpPr>
        <p:grpSpPr>
          <a:xfrm>
            <a:off x="522449" y="3945411"/>
            <a:ext cx="4484756" cy="2485851"/>
            <a:chOff x="5405117" y="2819591"/>
            <a:chExt cx="4185241" cy="1727200"/>
          </a:xfrm>
        </p:grpSpPr>
        <p:sp>
          <p:nvSpPr>
            <p:cNvPr id="5" name="Rechthoek 4">
              <a:extLst>
                <a:ext uri="{FF2B5EF4-FFF2-40B4-BE49-F238E27FC236}">
                  <a16:creationId xmlns:a16="http://schemas.microsoft.com/office/drawing/2014/main" id="{6F4A1730-38DE-4662-3423-379C5B313AC4}"/>
                </a:ext>
              </a:extLst>
            </p:cNvPr>
            <p:cNvSpPr/>
            <p:nvPr/>
          </p:nvSpPr>
          <p:spPr>
            <a:xfrm>
              <a:off x="5405117" y="2819591"/>
              <a:ext cx="4185241" cy="1727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hthoek 31">
              <a:extLst>
                <a:ext uri="{FF2B5EF4-FFF2-40B4-BE49-F238E27FC236}">
                  <a16:creationId xmlns:a16="http://schemas.microsoft.com/office/drawing/2014/main" id="{E078E859-DC5A-8240-BBF8-FFA24AC33C17}"/>
                </a:ext>
              </a:extLst>
            </p:cNvPr>
            <p:cNvSpPr/>
            <p:nvPr/>
          </p:nvSpPr>
          <p:spPr>
            <a:xfrm>
              <a:off x="5444182" y="2868263"/>
              <a:ext cx="997088" cy="1629855"/>
            </a:xfrm>
            <a:custGeom>
              <a:avLst/>
              <a:gdLst>
                <a:gd name="connsiteX0" fmla="*/ 0 w 1056640"/>
                <a:gd name="connsiteY0" fmla="*/ 0 h 1727200"/>
                <a:gd name="connsiteX1" fmla="*/ 1056640 w 1056640"/>
                <a:gd name="connsiteY1" fmla="*/ 0 h 1727200"/>
                <a:gd name="connsiteX2" fmla="*/ 1056640 w 1056640"/>
                <a:gd name="connsiteY2" fmla="*/ 1727200 h 1727200"/>
                <a:gd name="connsiteX3" fmla="*/ 0 w 1056640"/>
                <a:gd name="connsiteY3" fmla="*/ 1727200 h 1727200"/>
                <a:gd name="connsiteX4" fmla="*/ 0 w 1056640"/>
                <a:gd name="connsiteY4" fmla="*/ 0 h 1727200"/>
                <a:gd name="connsiteX0" fmla="*/ 0 w 1056640"/>
                <a:gd name="connsiteY0" fmla="*/ 0 h 1727200"/>
                <a:gd name="connsiteX1" fmla="*/ 1056640 w 1056640"/>
                <a:gd name="connsiteY1" fmla="*/ 0 h 1727200"/>
                <a:gd name="connsiteX2" fmla="*/ 762000 w 1056640"/>
                <a:gd name="connsiteY2" fmla="*/ 1727200 h 1727200"/>
                <a:gd name="connsiteX3" fmla="*/ 0 w 1056640"/>
                <a:gd name="connsiteY3" fmla="*/ 1727200 h 1727200"/>
                <a:gd name="connsiteX4" fmla="*/ 0 w 105664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1727200">
                  <a:moveTo>
                    <a:pt x="0" y="0"/>
                  </a:moveTo>
                  <a:lnTo>
                    <a:pt x="1056640" y="0"/>
                  </a:lnTo>
                  <a:lnTo>
                    <a:pt x="762000" y="1727200"/>
                  </a:lnTo>
                  <a:lnTo>
                    <a:pt x="0" y="17272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E111AB43-25A4-863E-234A-B7762E80B1D4}"/>
                </a:ext>
              </a:extLst>
            </p:cNvPr>
            <p:cNvSpPr txBox="1"/>
            <p:nvPr/>
          </p:nvSpPr>
          <p:spPr>
            <a:xfrm>
              <a:off x="6509507" y="2906770"/>
              <a:ext cx="2916333" cy="1464762"/>
            </a:xfrm>
            <a:prstGeom prst="rect">
              <a:avLst/>
            </a:prstGeom>
            <a:noFill/>
          </p:spPr>
          <p:txBody>
            <a:bodyPr wrap="square" lIns="91440" tIns="45720" rIns="91440" bIns="45720" rtlCol="0" anchor="t">
              <a:spAutoFit/>
            </a:bodyPr>
            <a:lstStyle/>
            <a:p>
              <a:pPr>
                <a:lnSpc>
                  <a:spcPct val="115000"/>
                </a:lnSpc>
                <a:spcAft>
                  <a:spcPts val="1000"/>
                </a:spcAft>
              </a:pPr>
              <a:endParaRPr lang="nl-NL" sz="1000" b="1" dirty="0">
                <a:solidFill>
                  <a:srgbClr val="8064A2"/>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000" b="1" dirty="0">
                  <a:solidFill>
                    <a:srgbClr val="8064A2"/>
                  </a:solidFill>
                  <a:latin typeface="Calibri" panose="020F0502020204030204" pitchFamily="34" charset="0"/>
                  <a:ea typeface="Times New Roman" panose="02020603050405020304" pitchFamily="18" charset="0"/>
                  <a:cs typeface="Times New Roman" panose="02020603050405020304" pitchFamily="18" charset="0"/>
                </a:rPr>
                <a:t>G</a:t>
              </a:r>
              <a:r>
                <a:rPr lang="nl-NL" sz="1000" b="1" dirty="0">
                  <a:solidFill>
                    <a:srgbClr val="8064A2"/>
                  </a:solidFill>
                  <a:effectLst/>
                  <a:latin typeface="Calibri" panose="020F0502020204030204" pitchFamily="34" charset="0"/>
                  <a:ea typeface="Times New Roman" panose="02020603050405020304" pitchFamily="18" charset="0"/>
                  <a:cs typeface="Times New Roman" panose="02020603050405020304" pitchFamily="18" charset="0"/>
                </a:rPr>
                <a:t>ebruik  vergroten van experts voor consultatie	</a:t>
              </a:r>
            </a:p>
            <a:p>
              <a:pPr marL="171450" indent="-171450">
                <a:lnSpc>
                  <a:spcPct val="115000"/>
                </a:lnSpc>
                <a:buFont typeface="Wingdings" panose="05000000000000000000" pitchFamily="2" charset="2"/>
                <a:buChar char="Ø"/>
              </a:pPr>
              <a:r>
                <a:rPr lang="nl-NL" sz="1000" dirty="0">
                  <a:solidFill>
                    <a:schemeClr val="accent6"/>
                  </a:solidFill>
                  <a:effectLst/>
                  <a:latin typeface="Calibri"/>
                  <a:ea typeface="Calibri" panose="020F0502020204030204" pitchFamily="34" charset="0"/>
                  <a:cs typeface="Times New Roman"/>
                </a:rPr>
                <a:t>Oprichting transmurale </a:t>
              </a:r>
              <a:r>
                <a:rPr lang="nl-NL" sz="1000">
                  <a:solidFill>
                    <a:schemeClr val="accent6"/>
                  </a:solidFill>
                  <a:effectLst/>
                  <a:latin typeface="Calibri"/>
                  <a:ea typeface="Calibri" panose="020F0502020204030204" pitchFamily="34" charset="0"/>
                  <a:cs typeface="Times New Roman"/>
                </a:rPr>
                <a:t>expertgroep</a:t>
              </a:r>
            </a:p>
            <a:p>
              <a:pPr marL="171450" indent="-171450">
                <a:lnSpc>
                  <a:spcPct val="115000"/>
                </a:lnSpc>
                <a:buFont typeface="Wingdings" panose="05000000000000000000" pitchFamily="2" charset="2"/>
                <a:buChar char="Ø"/>
              </a:pPr>
              <a:r>
                <a:rPr lang="nl-NL" sz="1000" dirty="0">
                  <a:solidFill>
                    <a:schemeClr val="accent6"/>
                  </a:solidFill>
                  <a:effectLst/>
                  <a:latin typeface="Calibri"/>
                  <a:ea typeface="Calibri" panose="020F0502020204030204" pitchFamily="34" charset="0"/>
                  <a:cs typeface="Times New Roman"/>
                </a:rPr>
                <a:t>Consultatieteam palliatieve </a:t>
              </a:r>
              <a:r>
                <a:rPr lang="nl-NL" sz="1000" dirty="0">
                  <a:solidFill>
                    <a:schemeClr val="accent6"/>
                  </a:solidFill>
                  <a:latin typeface="Calibri"/>
                  <a:ea typeface="Calibri" panose="020F0502020204030204" pitchFamily="34" charset="0"/>
                  <a:cs typeface="Times New Roman"/>
                </a:rPr>
                <a:t>zorg</a:t>
              </a:r>
              <a:br>
                <a:rPr lang="nl-NL" sz="1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latin typeface="Calibri"/>
                  <a:ea typeface="Calibri" panose="020F0502020204030204" pitchFamily="34" charset="0"/>
                  <a:cs typeface="Times New Roman"/>
                </a:rPr>
                <a:t>Scholingscyclus huisartsen: </a:t>
              </a:r>
              <a:br>
                <a:rPr lang="nl-NL" sz="1000" dirty="0">
                  <a:effectLst/>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effectLst/>
                  <a:latin typeface="Calibri"/>
                  <a:ea typeface="Calibri" panose="020F0502020204030204" pitchFamily="34" charset="0"/>
                  <a:cs typeface="Times New Roman"/>
                </a:rPr>
                <a:t>* P</a:t>
              </a:r>
              <a:r>
                <a:rPr lang="nl-NL" sz="1000" dirty="0">
                  <a:solidFill>
                    <a:schemeClr val="accent5">
                      <a:lumMod val="75000"/>
                    </a:schemeClr>
                  </a:solidFill>
                  <a:latin typeface="Calibri"/>
                  <a:ea typeface="Calibri" panose="020F0502020204030204" pitchFamily="34" charset="0"/>
                  <a:cs typeface="Times New Roman"/>
                </a:rPr>
                <a:t>ijnverlichting </a:t>
              </a:r>
              <a:br>
                <a:rPr lang="nl-NL" sz="1000" dirty="0">
                  <a:effectLst/>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effectLst/>
                  <a:latin typeface="Calibri"/>
                  <a:ea typeface="Calibri" panose="020F0502020204030204" pitchFamily="34" charset="0"/>
                  <a:cs typeface="Times New Roman"/>
                </a:rPr>
                <a:t>* Angst en delier</a:t>
              </a:r>
            </a:p>
            <a:p>
              <a:pPr marL="171450" lvl="0" indent="-171450">
                <a:lnSpc>
                  <a:spcPct val="115000"/>
                </a:lnSpc>
                <a:spcAft>
                  <a:spcPts val="1000"/>
                </a:spcAft>
                <a:buFont typeface="Wingdings" panose="05000000000000000000" pitchFamily="2" charset="2"/>
                <a:buChar char="Ø"/>
              </a:pPr>
              <a:r>
                <a:rPr lang="nl-NL" sz="1000" dirty="0">
                  <a:solidFill>
                    <a:schemeClr val="accent6"/>
                  </a:solidFill>
                  <a:effectLst/>
                  <a:latin typeface="Calibri"/>
                  <a:ea typeface="Calibri" panose="020F0502020204030204" pitchFamily="34" charset="0"/>
                  <a:cs typeface="Times New Roman"/>
                </a:rPr>
                <a:t>Verpleegkundig spreekuur inloophuizen: </a:t>
              </a:r>
              <a:br>
                <a:rPr lang="nl-NL" sz="1000" dirty="0">
                  <a:effectLst/>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effectLst/>
                  <a:latin typeface="Calibri"/>
                  <a:ea typeface="Calibri" panose="020F0502020204030204" pitchFamily="34" charset="0"/>
                  <a:cs typeface="Times New Roman"/>
                </a:rPr>
                <a:t>Aanvraag KWF subsidie voor </a:t>
              </a:r>
              <a:r>
                <a:rPr lang="nl-NL" sz="1000" dirty="0">
                  <a:solidFill>
                    <a:schemeClr val="accent5">
                      <a:lumMod val="75000"/>
                    </a:schemeClr>
                  </a:solidFill>
                  <a:latin typeface="Calibri"/>
                  <a:ea typeface="Calibri" panose="020F0502020204030204" pitchFamily="34" charset="0"/>
                  <a:cs typeface="Times New Roman"/>
                </a:rPr>
                <a:t>informatie</a:t>
              </a:r>
              <a:r>
                <a:rPr lang="nl-NL" sz="1000" dirty="0">
                  <a:solidFill>
                    <a:schemeClr val="accent5">
                      <a:lumMod val="75000"/>
                    </a:schemeClr>
                  </a:solidFill>
                  <a:effectLst/>
                  <a:latin typeface="Calibri"/>
                  <a:ea typeface="Calibri" panose="020F0502020204030204" pitchFamily="34" charset="0"/>
                  <a:cs typeface="Times New Roman"/>
                </a:rPr>
                <a:t>campagne toegekend voor 2023-2024</a:t>
              </a:r>
            </a:p>
          </p:txBody>
        </p:sp>
        <p:sp>
          <p:nvSpPr>
            <p:cNvPr id="8" name="Tekstvak 7">
              <a:extLst>
                <a:ext uri="{FF2B5EF4-FFF2-40B4-BE49-F238E27FC236}">
                  <a16:creationId xmlns:a16="http://schemas.microsoft.com/office/drawing/2014/main" id="{3ECD95C9-FA35-1FC5-6A45-17C14EF22AE9}"/>
                </a:ext>
              </a:extLst>
            </p:cNvPr>
            <p:cNvSpPr txBox="1"/>
            <p:nvPr/>
          </p:nvSpPr>
          <p:spPr>
            <a:xfrm>
              <a:off x="5466415" y="2859858"/>
              <a:ext cx="863602" cy="307777"/>
            </a:xfrm>
            <a:prstGeom prst="rect">
              <a:avLst/>
            </a:prstGeom>
            <a:noFill/>
          </p:spPr>
          <p:txBody>
            <a:bodyPr wrap="square" rtlCol="0">
              <a:spAutoFit/>
            </a:bodyPr>
            <a:lstStyle/>
            <a:p>
              <a:r>
                <a:rPr lang="nl-NL" sz="1400" b="1">
                  <a:solidFill>
                    <a:schemeClr val="bg1"/>
                  </a:solidFill>
                  <a:latin typeface="Bebas Neue Bold" panose="020B0606020202050201" pitchFamily="34" charset="77"/>
                </a:rPr>
                <a:t>Activiteit 2</a:t>
              </a:r>
            </a:p>
          </p:txBody>
        </p:sp>
        <p:pic>
          <p:nvPicPr>
            <p:cNvPr id="9" name="Afbeelding 8">
              <a:extLst>
                <a:ext uri="{FF2B5EF4-FFF2-40B4-BE49-F238E27FC236}">
                  <a16:creationId xmlns:a16="http://schemas.microsoft.com/office/drawing/2014/main" id="{830F498D-B8A8-3A9E-71BF-046238EAB05C}"/>
                </a:ext>
              </a:extLst>
            </p:cNvPr>
            <p:cNvPicPr>
              <a:picLocks noChangeAspect="1"/>
            </p:cNvPicPr>
            <p:nvPr/>
          </p:nvPicPr>
          <p:blipFill>
            <a:blip r:embed="rId2"/>
            <a:stretch>
              <a:fillRect/>
            </a:stretch>
          </p:blipFill>
          <p:spPr>
            <a:xfrm>
              <a:off x="5685470" y="3343605"/>
              <a:ext cx="375674" cy="461459"/>
            </a:xfrm>
            <a:prstGeom prst="rect">
              <a:avLst/>
            </a:prstGeom>
          </p:spPr>
        </p:pic>
      </p:grpSp>
      <p:grpSp>
        <p:nvGrpSpPr>
          <p:cNvPr id="10" name="Groep 9">
            <a:extLst>
              <a:ext uri="{FF2B5EF4-FFF2-40B4-BE49-F238E27FC236}">
                <a16:creationId xmlns:a16="http://schemas.microsoft.com/office/drawing/2014/main" id="{9D59E38A-DF5D-C6CC-675F-71FE8A0C6F45}"/>
              </a:ext>
            </a:extLst>
          </p:cNvPr>
          <p:cNvGrpSpPr/>
          <p:nvPr/>
        </p:nvGrpSpPr>
        <p:grpSpPr>
          <a:xfrm>
            <a:off x="5139836" y="3956251"/>
            <a:ext cx="4742722" cy="2464170"/>
            <a:chOff x="5405117" y="2819591"/>
            <a:chExt cx="4185241" cy="1727200"/>
          </a:xfrm>
        </p:grpSpPr>
        <p:sp>
          <p:nvSpPr>
            <p:cNvPr id="11" name="Rechthoek 10">
              <a:extLst>
                <a:ext uri="{FF2B5EF4-FFF2-40B4-BE49-F238E27FC236}">
                  <a16:creationId xmlns:a16="http://schemas.microsoft.com/office/drawing/2014/main" id="{66D5F1ED-871F-903D-4549-AE384BEE230B}"/>
                </a:ext>
              </a:extLst>
            </p:cNvPr>
            <p:cNvSpPr/>
            <p:nvPr/>
          </p:nvSpPr>
          <p:spPr>
            <a:xfrm>
              <a:off x="5405117" y="2819591"/>
              <a:ext cx="4185241" cy="1727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hoek 31">
              <a:extLst>
                <a:ext uri="{FF2B5EF4-FFF2-40B4-BE49-F238E27FC236}">
                  <a16:creationId xmlns:a16="http://schemas.microsoft.com/office/drawing/2014/main" id="{794A47AC-2D62-B36C-14C5-FE54046D2A65}"/>
                </a:ext>
              </a:extLst>
            </p:cNvPr>
            <p:cNvSpPr/>
            <p:nvPr/>
          </p:nvSpPr>
          <p:spPr>
            <a:xfrm>
              <a:off x="5444182" y="2868263"/>
              <a:ext cx="908104" cy="1629855"/>
            </a:xfrm>
            <a:custGeom>
              <a:avLst/>
              <a:gdLst>
                <a:gd name="connsiteX0" fmla="*/ 0 w 1056640"/>
                <a:gd name="connsiteY0" fmla="*/ 0 h 1727200"/>
                <a:gd name="connsiteX1" fmla="*/ 1056640 w 1056640"/>
                <a:gd name="connsiteY1" fmla="*/ 0 h 1727200"/>
                <a:gd name="connsiteX2" fmla="*/ 1056640 w 1056640"/>
                <a:gd name="connsiteY2" fmla="*/ 1727200 h 1727200"/>
                <a:gd name="connsiteX3" fmla="*/ 0 w 1056640"/>
                <a:gd name="connsiteY3" fmla="*/ 1727200 h 1727200"/>
                <a:gd name="connsiteX4" fmla="*/ 0 w 1056640"/>
                <a:gd name="connsiteY4" fmla="*/ 0 h 1727200"/>
                <a:gd name="connsiteX0" fmla="*/ 0 w 1056640"/>
                <a:gd name="connsiteY0" fmla="*/ 0 h 1727200"/>
                <a:gd name="connsiteX1" fmla="*/ 1056640 w 1056640"/>
                <a:gd name="connsiteY1" fmla="*/ 0 h 1727200"/>
                <a:gd name="connsiteX2" fmla="*/ 762000 w 1056640"/>
                <a:gd name="connsiteY2" fmla="*/ 1727200 h 1727200"/>
                <a:gd name="connsiteX3" fmla="*/ 0 w 1056640"/>
                <a:gd name="connsiteY3" fmla="*/ 1727200 h 1727200"/>
                <a:gd name="connsiteX4" fmla="*/ 0 w 105664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1727200">
                  <a:moveTo>
                    <a:pt x="0" y="0"/>
                  </a:moveTo>
                  <a:lnTo>
                    <a:pt x="1056640" y="0"/>
                  </a:lnTo>
                  <a:lnTo>
                    <a:pt x="762000" y="1727200"/>
                  </a:lnTo>
                  <a:lnTo>
                    <a:pt x="0" y="17272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F5908560-7F21-09FD-5E98-76D1EA8327E9}"/>
                </a:ext>
              </a:extLst>
            </p:cNvPr>
            <p:cNvSpPr txBox="1"/>
            <p:nvPr/>
          </p:nvSpPr>
          <p:spPr>
            <a:xfrm>
              <a:off x="6502021" y="2927286"/>
              <a:ext cx="2916333" cy="1511808"/>
            </a:xfrm>
            <a:prstGeom prst="rect">
              <a:avLst/>
            </a:prstGeom>
            <a:noFill/>
          </p:spPr>
          <p:txBody>
            <a:bodyPr wrap="square" lIns="91440" tIns="45720" rIns="91440" bIns="45720" rtlCol="0" anchor="t">
              <a:spAutoFit/>
            </a:bodyPr>
            <a:lstStyle/>
            <a:p>
              <a:pPr>
                <a:lnSpc>
                  <a:spcPct val="115000"/>
                </a:lnSpc>
                <a:spcAft>
                  <a:spcPts val="1000"/>
                </a:spcAft>
              </a:pPr>
              <a:r>
                <a:rPr lang="nl-NL" sz="1000" b="1" dirty="0">
                  <a:solidFill>
                    <a:srgbClr val="8064A2"/>
                  </a:solidFill>
                  <a:effectLst/>
                  <a:latin typeface="Calibri" panose="020F0502020204030204" pitchFamily="34" charset="0"/>
                  <a:ea typeface="Times New Roman" panose="02020603050405020304" pitchFamily="18" charset="0"/>
                  <a:cs typeface="Times New Roman" panose="02020603050405020304" pitchFamily="18" charset="0"/>
                </a:rPr>
                <a:t>Implementatie transmuraal zorgpad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15000"/>
                </a:lnSpc>
                <a:buFont typeface="Wingdings" panose="05000000000000000000" pitchFamily="2" charset="2"/>
                <a:buChar char="Ø"/>
              </a:pPr>
              <a:r>
                <a:rPr lang="nl-NL" sz="1000" dirty="0">
                  <a:solidFill>
                    <a:schemeClr val="accent6"/>
                  </a:solidFill>
                  <a:latin typeface="Calibri"/>
                  <a:cs typeface="Calibri"/>
                </a:rPr>
                <a:t>Toolkit transmuraal zorgpad uitgebreid:</a:t>
              </a:r>
              <a:br>
                <a:rPr lang="nl-NL" sz="1000" dirty="0">
                  <a:solidFill>
                    <a:schemeClr val="accent6"/>
                  </a:solidFill>
                  <a:latin typeface="Calibri" panose="020F0502020204030204" pitchFamily="34" charset="0"/>
                  <a:cs typeface="Calibri" panose="020F0502020204030204" pitchFamily="34" charset="0"/>
                </a:rPr>
              </a:br>
              <a:r>
                <a:rPr lang="nl-NL" sz="1000" dirty="0">
                  <a:solidFill>
                    <a:schemeClr val="accent5">
                      <a:lumMod val="75000"/>
                    </a:schemeClr>
                  </a:solidFill>
                  <a:latin typeface="Calibri"/>
                  <a:cs typeface="Calibri"/>
                </a:rPr>
                <a:t>*</a:t>
              </a:r>
              <a:r>
                <a:rPr lang="nl-NL" sz="1000" dirty="0">
                  <a:solidFill>
                    <a:srgbClr val="000000"/>
                  </a:solidFill>
                  <a:latin typeface="Calibri"/>
                  <a:cs typeface="Calibri"/>
                </a:rPr>
                <a:t> </a:t>
              </a:r>
              <a:r>
                <a:rPr lang="nl-NL" sz="1000" dirty="0">
                  <a:solidFill>
                    <a:schemeClr val="accent5">
                      <a:lumMod val="75000"/>
                    </a:schemeClr>
                  </a:solidFill>
                  <a:latin typeface="Calibri"/>
                  <a:cs typeface="Calibri"/>
                </a:rPr>
                <a:t>interculturele communicatie (ETZ)</a:t>
              </a:r>
              <a:br>
                <a:rPr lang="nl-NL" sz="1000" dirty="0">
                  <a:latin typeface="Calibri" panose="020F0502020204030204" pitchFamily="34" charset="0"/>
                  <a:cs typeface="Calibri" panose="020F0502020204030204" pitchFamily="34" charset="0"/>
                </a:rPr>
              </a:br>
              <a:r>
                <a:rPr lang="nl-NL" sz="1000" dirty="0">
                  <a:solidFill>
                    <a:schemeClr val="accent5">
                      <a:lumMod val="75000"/>
                    </a:schemeClr>
                  </a:solidFill>
                  <a:latin typeface="Calibri"/>
                  <a:cs typeface="Calibri"/>
                </a:rPr>
                <a:t>* markeringskaarten palliatieve zorg uitgebreid en ook </a:t>
              </a:r>
              <a:br>
                <a:rPr lang="nl-NL" sz="1000" dirty="0">
                  <a:solidFill>
                    <a:schemeClr val="accent5">
                      <a:lumMod val="75000"/>
                    </a:schemeClr>
                  </a:solidFill>
                  <a:latin typeface="Calibri"/>
                  <a:cs typeface="Calibri"/>
                </a:rPr>
              </a:br>
              <a:r>
                <a:rPr lang="nl-NL" sz="1000" dirty="0">
                  <a:solidFill>
                    <a:schemeClr val="accent5">
                      <a:lumMod val="75000"/>
                    </a:schemeClr>
                  </a:solidFill>
                  <a:latin typeface="Calibri"/>
                  <a:cs typeface="Calibri"/>
                </a:rPr>
                <a:t>   landelijk beschikbaar via </a:t>
              </a:r>
              <a:r>
                <a:rPr lang="nl-NL" sz="1000" dirty="0">
                  <a:solidFill>
                    <a:schemeClr val="accent6"/>
                  </a:solidFill>
                  <a:latin typeface="Calibri"/>
                  <a:cs typeface="Calibri"/>
                  <a:hlinkClick r:id="rId3">
                    <a:extLst>
                      <a:ext uri="{A12FA001-AC4F-418D-AE19-62706E023703}">
                        <ahyp:hlinkClr xmlns:ahyp="http://schemas.microsoft.com/office/drawing/2018/hyperlinkcolor" val="tx"/>
                      </a:ext>
                    </a:extLst>
                  </a:hlinkClick>
                </a:rPr>
                <a:t>Palliaweb</a:t>
              </a:r>
              <a:endParaRPr lang="nl-NL" sz="1000" dirty="0">
                <a:solidFill>
                  <a:schemeClr val="accent6"/>
                </a:solidFill>
                <a:latin typeface="Calibri"/>
                <a:cs typeface="Calibri"/>
              </a:endParaRPr>
            </a:p>
            <a:p>
              <a:pPr marL="171450" indent="-171450">
                <a:lnSpc>
                  <a:spcPct val="115000"/>
                </a:lnSpc>
                <a:buFont typeface="Wingdings" panose="05000000000000000000" pitchFamily="2" charset="2"/>
                <a:buChar char="Ø"/>
              </a:pPr>
              <a:r>
                <a:rPr lang="nl-NL" sz="1000" dirty="0">
                  <a:solidFill>
                    <a:schemeClr val="accent6"/>
                  </a:solidFill>
                  <a:latin typeface="Calibri"/>
                  <a:cs typeface="Calibri"/>
                </a:rPr>
                <a:t>Eén op één ondersteuning  door Netwerkcoördinator (regionaal) en netwerkleden (binnen eigen organisatie).</a:t>
              </a:r>
            </a:p>
            <a:p>
              <a:pPr marL="171450" indent="-171450">
                <a:lnSpc>
                  <a:spcPct val="115000"/>
                </a:lnSpc>
                <a:buFont typeface="Wingdings" panose="05000000000000000000" pitchFamily="2" charset="2"/>
                <a:buChar char="Ø"/>
              </a:pPr>
              <a:r>
                <a:rPr lang="nl-NL" sz="1000" dirty="0">
                  <a:solidFill>
                    <a:schemeClr val="accent6"/>
                  </a:solidFill>
                  <a:latin typeface="Calibri"/>
                  <a:cs typeface="Calibri"/>
                </a:rPr>
                <a:t>Monitoring implementatie zorgpad </a:t>
              </a:r>
              <a:br>
                <a:rPr lang="nl-NL" sz="1000" dirty="0">
                  <a:solidFill>
                    <a:schemeClr val="accent6"/>
                  </a:solidFill>
                  <a:latin typeface="Calibri" panose="020F0502020204030204" pitchFamily="34" charset="0"/>
                  <a:cs typeface="Calibri" panose="020F0502020204030204" pitchFamily="34" charset="0"/>
                </a:rPr>
              </a:br>
              <a:r>
                <a:rPr lang="nl-NL" sz="1000" dirty="0">
                  <a:solidFill>
                    <a:schemeClr val="accent5">
                      <a:lumMod val="75000"/>
                    </a:schemeClr>
                  </a:solidFill>
                  <a:latin typeface="Calibri"/>
                  <a:cs typeface="Calibri"/>
                </a:rPr>
                <a:t>Pilot zelfevaluatie huisartsen</a:t>
              </a:r>
            </a:p>
            <a:p>
              <a:pPr marL="171450" indent="-171450">
                <a:lnSpc>
                  <a:spcPct val="115000"/>
                </a:lnSpc>
                <a:spcAft>
                  <a:spcPts val="1000"/>
                </a:spcAft>
                <a:buFont typeface="Wingdings" panose="05000000000000000000" pitchFamily="2" charset="2"/>
                <a:buChar char="Ø"/>
              </a:pPr>
              <a:r>
                <a:rPr lang="nl-NL" sz="1000" dirty="0">
                  <a:solidFill>
                    <a:schemeClr val="accent6"/>
                  </a:solidFill>
                  <a:latin typeface="Calibri"/>
                  <a:cs typeface="Calibri"/>
                </a:rPr>
                <a:t>Verkennend onderzoek </a:t>
              </a:r>
              <a:r>
                <a:rPr lang="nl-NL" sz="1000" dirty="0">
                  <a:solidFill>
                    <a:schemeClr val="accent6"/>
                  </a:solidFill>
                  <a:effectLst/>
                  <a:latin typeface="Calibri"/>
                  <a:ea typeface="Calibri" panose="020F0502020204030204" pitchFamily="34" charset="0"/>
                  <a:cs typeface="Times New Roman"/>
                </a:rPr>
                <a:t>naar </a:t>
              </a:r>
              <a:r>
                <a:rPr lang="nl-NL" sz="1000" dirty="0">
                  <a:solidFill>
                    <a:schemeClr val="accent6"/>
                  </a:solidFill>
                  <a:latin typeface="Calibri"/>
                  <a:ea typeface="Calibri" panose="020F0502020204030204" pitchFamily="34" charset="0"/>
                  <a:cs typeface="Times New Roman"/>
                </a:rPr>
                <a:t>knelpunten tijdens ANW</a:t>
              </a:r>
              <a:r>
                <a:rPr lang="nl-NL" sz="1000" dirty="0">
                  <a:solidFill>
                    <a:srgbClr val="000000"/>
                  </a:solidFill>
                  <a:latin typeface="Calibri"/>
                  <a:ea typeface="Calibri" panose="020F0502020204030204" pitchFamily="34" charset="0"/>
                  <a:cs typeface="Times New Roman"/>
                </a:rPr>
                <a:t> </a:t>
              </a:r>
              <a:br>
                <a:rPr lang="nl-NL" sz="1000" dirty="0">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latin typeface="Calibri"/>
                  <a:ea typeface="Calibri" panose="020F0502020204030204" pitchFamily="34" charset="0"/>
                  <a:cs typeface="Times New Roman"/>
                </a:rPr>
                <a:t>Casuïstiek verzameling</a:t>
              </a:r>
              <a:endParaRPr lang="nl-NL" sz="1000" dirty="0">
                <a:solidFill>
                  <a:schemeClr val="accent5">
                    <a:lumMod val="75000"/>
                  </a:schemeClr>
                </a:solidFill>
                <a:effectLst/>
                <a:latin typeface="Calibri"/>
                <a:ea typeface="Calibri" panose="020F0502020204030204" pitchFamily="34" charset="0"/>
                <a:cs typeface="Times New Roman"/>
              </a:endParaRPr>
            </a:p>
          </p:txBody>
        </p:sp>
        <p:sp>
          <p:nvSpPr>
            <p:cNvPr id="14" name="Tekstvak 13">
              <a:extLst>
                <a:ext uri="{FF2B5EF4-FFF2-40B4-BE49-F238E27FC236}">
                  <a16:creationId xmlns:a16="http://schemas.microsoft.com/office/drawing/2014/main" id="{FFE8396E-404F-B936-76CC-25D34D6E43D5}"/>
                </a:ext>
              </a:extLst>
            </p:cNvPr>
            <p:cNvSpPr txBox="1"/>
            <p:nvPr/>
          </p:nvSpPr>
          <p:spPr>
            <a:xfrm>
              <a:off x="5466415" y="2859858"/>
              <a:ext cx="863602" cy="307777"/>
            </a:xfrm>
            <a:prstGeom prst="rect">
              <a:avLst/>
            </a:prstGeom>
            <a:noFill/>
          </p:spPr>
          <p:txBody>
            <a:bodyPr wrap="square" rtlCol="0">
              <a:spAutoFit/>
            </a:bodyPr>
            <a:lstStyle/>
            <a:p>
              <a:r>
                <a:rPr lang="nl-NL" sz="1400" b="1">
                  <a:solidFill>
                    <a:schemeClr val="bg1"/>
                  </a:solidFill>
                  <a:latin typeface="Bebas Neue Bold" panose="020B0606020202050201" pitchFamily="34" charset="77"/>
                </a:rPr>
                <a:t>Activiteit 4</a:t>
              </a:r>
            </a:p>
          </p:txBody>
        </p:sp>
        <p:pic>
          <p:nvPicPr>
            <p:cNvPr id="15" name="Afbeelding 14">
              <a:extLst>
                <a:ext uri="{FF2B5EF4-FFF2-40B4-BE49-F238E27FC236}">
                  <a16:creationId xmlns:a16="http://schemas.microsoft.com/office/drawing/2014/main" id="{7BF8F5A4-6963-54C0-29A3-A902BEB42188}"/>
                </a:ext>
              </a:extLst>
            </p:cNvPr>
            <p:cNvPicPr>
              <a:picLocks noChangeAspect="1"/>
            </p:cNvPicPr>
            <p:nvPr/>
          </p:nvPicPr>
          <p:blipFill>
            <a:blip r:embed="rId2"/>
            <a:stretch>
              <a:fillRect/>
            </a:stretch>
          </p:blipFill>
          <p:spPr>
            <a:xfrm>
              <a:off x="5685470" y="3340618"/>
              <a:ext cx="375674" cy="464447"/>
            </a:xfrm>
            <a:prstGeom prst="rect">
              <a:avLst/>
            </a:prstGeom>
          </p:spPr>
        </p:pic>
      </p:grpSp>
      <p:grpSp>
        <p:nvGrpSpPr>
          <p:cNvPr id="16" name="Groep 15">
            <a:extLst>
              <a:ext uri="{FF2B5EF4-FFF2-40B4-BE49-F238E27FC236}">
                <a16:creationId xmlns:a16="http://schemas.microsoft.com/office/drawing/2014/main" id="{828D3E16-20A7-9B7B-C383-C26CF1DB7635}"/>
              </a:ext>
            </a:extLst>
          </p:cNvPr>
          <p:cNvGrpSpPr/>
          <p:nvPr/>
        </p:nvGrpSpPr>
        <p:grpSpPr>
          <a:xfrm>
            <a:off x="538392" y="893135"/>
            <a:ext cx="4506878" cy="2900143"/>
            <a:chOff x="5405117" y="2819591"/>
            <a:chExt cx="4185241" cy="1727200"/>
          </a:xfrm>
        </p:grpSpPr>
        <p:sp>
          <p:nvSpPr>
            <p:cNvPr id="17" name="Rechthoek 16">
              <a:extLst>
                <a:ext uri="{FF2B5EF4-FFF2-40B4-BE49-F238E27FC236}">
                  <a16:creationId xmlns:a16="http://schemas.microsoft.com/office/drawing/2014/main" id="{7FD95D23-B186-EDD5-5492-A67C16962A00}"/>
                </a:ext>
              </a:extLst>
            </p:cNvPr>
            <p:cNvSpPr/>
            <p:nvPr/>
          </p:nvSpPr>
          <p:spPr>
            <a:xfrm>
              <a:off x="5405117" y="2819591"/>
              <a:ext cx="4185241" cy="1727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hthoek 31">
              <a:extLst>
                <a:ext uri="{FF2B5EF4-FFF2-40B4-BE49-F238E27FC236}">
                  <a16:creationId xmlns:a16="http://schemas.microsoft.com/office/drawing/2014/main" id="{F140A84C-4F7D-66BC-82A2-2CF482D81654}"/>
                </a:ext>
              </a:extLst>
            </p:cNvPr>
            <p:cNvSpPr/>
            <p:nvPr/>
          </p:nvSpPr>
          <p:spPr>
            <a:xfrm>
              <a:off x="5444182" y="2868263"/>
              <a:ext cx="997088" cy="1629855"/>
            </a:xfrm>
            <a:custGeom>
              <a:avLst/>
              <a:gdLst>
                <a:gd name="connsiteX0" fmla="*/ 0 w 1056640"/>
                <a:gd name="connsiteY0" fmla="*/ 0 h 1727200"/>
                <a:gd name="connsiteX1" fmla="*/ 1056640 w 1056640"/>
                <a:gd name="connsiteY1" fmla="*/ 0 h 1727200"/>
                <a:gd name="connsiteX2" fmla="*/ 1056640 w 1056640"/>
                <a:gd name="connsiteY2" fmla="*/ 1727200 h 1727200"/>
                <a:gd name="connsiteX3" fmla="*/ 0 w 1056640"/>
                <a:gd name="connsiteY3" fmla="*/ 1727200 h 1727200"/>
                <a:gd name="connsiteX4" fmla="*/ 0 w 1056640"/>
                <a:gd name="connsiteY4" fmla="*/ 0 h 1727200"/>
                <a:gd name="connsiteX0" fmla="*/ 0 w 1056640"/>
                <a:gd name="connsiteY0" fmla="*/ 0 h 1727200"/>
                <a:gd name="connsiteX1" fmla="*/ 1056640 w 1056640"/>
                <a:gd name="connsiteY1" fmla="*/ 0 h 1727200"/>
                <a:gd name="connsiteX2" fmla="*/ 762000 w 1056640"/>
                <a:gd name="connsiteY2" fmla="*/ 1727200 h 1727200"/>
                <a:gd name="connsiteX3" fmla="*/ 0 w 1056640"/>
                <a:gd name="connsiteY3" fmla="*/ 1727200 h 1727200"/>
                <a:gd name="connsiteX4" fmla="*/ 0 w 105664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1727200">
                  <a:moveTo>
                    <a:pt x="0" y="0"/>
                  </a:moveTo>
                  <a:lnTo>
                    <a:pt x="1056640" y="0"/>
                  </a:lnTo>
                  <a:lnTo>
                    <a:pt x="762000" y="1727200"/>
                  </a:lnTo>
                  <a:lnTo>
                    <a:pt x="0" y="17272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DEFADE33-937B-C67E-E636-969E39A68BF1}"/>
                </a:ext>
              </a:extLst>
            </p:cNvPr>
            <p:cNvSpPr txBox="1"/>
            <p:nvPr/>
          </p:nvSpPr>
          <p:spPr>
            <a:xfrm>
              <a:off x="6449999" y="3061255"/>
              <a:ext cx="2916333" cy="1284540"/>
            </a:xfrm>
            <a:prstGeom prst="rect">
              <a:avLst/>
            </a:prstGeom>
            <a:noFill/>
          </p:spPr>
          <p:txBody>
            <a:bodyPr wrap="square" lIns="91440" tIns="45720" rIns="91440" bIns="45720" rtlCol="0" anchor="t">
              <a:spAutoFit/>
            </a:bodyPr>
            <a:lstStyle/>
            <a:p>
              <a:pPr>
                <a:lnSpc>
                  <a:spcPct val="115000"/>
                </a:lnSpc>
                <a:spcAft>
                  <a:spcPts val="1000"/>
                </a:spcAft>
              </a:pPr>
              <a:r>
                <a:rPr lang="nl-NL" sz="1000" b="1" dirty="0">
                  <a:solidFill>
                    <a:srgbClr val="8064A2"/>
                  </a:solidFill>
                  <a:effectLst/>
                  <a:latin typeface="Calibri" panose="020F0502020204030204" pitchFamily="34" charset="0"/>
                  <a:ea typeface="Times New Roman" panose="02020603050405020304" pitchFamily="18" charset="0"/>
                  <a:cs typeface="Times New Roman" panose="02020603050405020304" pitchFamily="18" charset="0"/>
                </a:rPr>
                <a:t>Signaleren, markeren, levensfasegesprek: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15000"/>
                </a:lnSpc>
                <a:buFont typeface="Wingdings" panose="05000000000000000000" pitchFamily="2" charset="2"/>
                <a:buChar char="Ø"/>
              </a:pPr>
              <a:r>
                <a:rPr lang="nl-NL" sz="1000" dirty="0">
                  <a:solidFill>
                    <a:schemeClr val="accent6"/>
                  </a:solidFill>
                  <a:effectLst/>
                  <a:latin typeface="Calibri"/>
                  <a:ea typeface="Calibri" panose="020F0502020204030204" pitchFamily="34" charset="0"/>
                  <a:cs typeface="Times New Roman"/>
                </a:rPr>
                <a:t>Deelname aan Samendraads Project ACP</a:t>
              </a:r>
              <a:r>
                <a:rPr lang="nl-NL" sz="1000" dirty="0">
                  <a:solidFill>
                    <a:schemeClr val="accent6"/>
                  </a:solidFill>
                  <a:latin typeface="Calibri"/>
                  <a:ea typeface="Calibri" panose="020F0502020204030204" pitchFamily="34" charset="0"/>
                  <a:cs typeface="Times New Roman"/>
                </a:rPr>
                <a:t> </a:t>
              </a:r>
              <a:r>
                <a:rPr lang="nl-NL" sz="1000" dirty="0">
                  <a:effectLst/>
                  <a:latin typeface="Calibri"/>
                  <a:ea typeface="Calibri" panose="020F0502020204030204" pitchFamily="34" charset="0"/>
                  <a:cs typeface="Times New Roman"/>
                </a:rPr>
                <a:t> </a:t>
              </a:r>
              <a:br>
                <a:rPr lang="nl-NL" sz="1000" dirty="0">
                  <a:effectLst/>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effectLst/>
                  <a:latin typeface="Calibri"/>
                  <a:ea typeface="Calibri" panose="020F0502020204030204" pitchFamily="34" charset="0"/>
                  <a:cs typeface="Times New Roman"/>
                </a:rPr>
                <a:t>Regionaal zorg- en behandelwensenformulier en procesbeschrijving gereed</a:t>
              </a:r>
            </a:p>
            <a:p>
              <a:pPr marL="171450" lvl="0" indent="-171450">
                <a:lnSpc>
                  <a:spcPct val="115000"/>
                </a:lnSpc>
                <a:buFont typeface="Wingdings" panose="05000000000000000000" pitchFamily="2" charset="2"/>
                <a:buChar char="Ø"/>
              </a:pPr>
              <a:r>
                <a:rPr lang="nl-NL" sz="1000" dirty="0">
                  <a:solidFill>
                    <a:schemeClr val="accent6"/>
                  </a:solidFill>
                  <a:latin typeface="Calibri"/>
                  <a:ea typeface="Calibri" panose="020F0502020204030204" pitchFamily="34" charset="0"/>
                  <a:cs typeface="Times New Roman"/>
                </a:rPr>
                <a:t>Ontwikkeling publiekscampagne “praten over behandelwensen en grenzen”</a:t>
              </a:r>
              <a:br>
                <a:rPr lang="nl-NL" sz="10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br>
              <a:r>
                <a:rPr lang="nl-NL" sz="1000" dirty="0">
                  <a:solidFill>
                    <a:schemeClr val="accent5">
                      <a:lumMod val="75000"/>
                    </a:schemeClr>
                  </a:solidFill>
                  <a:latin typeface="Calibri"/>
                  <a:ea typeface="Calibri" panose="020F0502020204030204" pitchFamily="34" charset="0"/>
                  <a:cs typeface="Times New Roman"/>
                </a:rPr>
                <a:t>Concept communicatieplan gereed. Eerste activiteiten uitgevoerd i.s.m. netwerk Sterven en Rouw:</a:t>
              </a:r>
              <a:br>
                <a:rPr lang="nl-NL" sz="1000" dirty="0">
                  <a:solidFill>
                    <a:schemeClr val="accent5">
                      <a:lumMod val="75000"/>
                    </a:schemeClr>
                  </a:solidFill>
                  <a:latin typeface="Calibri"/>
                  <a:ea typeface="Calibri" panose="020F0502020204030204" pitchFamily="34" charset="0"/>
                  <a:cs typeface="Times New Roman"/>
                </a:rPr>
              </a:br>
              <a:r>
                <a:rPr lang="nl-NL" sz="1000" dirty="0">
                  <a:solidFill>
                    <a:schemeClr val="accent5">
                      <a:lumMod val="75000"/>
                    </a:schemeClr>
                  </a:solidFill>
                  <a:latin typeface="Calibri"/>
                  <a:ea typeface="Calibri" panose="020F0502020204030204" pitchFamily="34" charset="0"/>
                  <a:cs typeface="Times New Roman"/>
                </a:rPr>
                <a:t>* Drie bijeenkomsten “Uitvaarten en Nalaten”</a:t>
              </a:r>
              <a:br>
                <a:rPr lang="nl-NL" sz="1000" dirty="0">
                  <a:solidFill>
                    <a:schemeClr val="accent5">
                      <a:lumMod val="75000"/>
                    </a:schemeClr>
                  </a:solidFill>
                  <a:latin typeface="Calibri"/>
                  <a:ea typeface="Calibri" panose="020F0502020204030204" pitchFamily="34" charset="0"/>
                  <a:cs typeface="Times New Roman"/>
                </a:rPr>
              </a:br>
              <a:r>
                <a:rPr lang="nl-NL" sz="1000" dirty="0">
                  <a:solidFill>
                    <a:schemeClr val="accent5">
                      <a:lumMod val="75000"/>
                    </a:schemeClr>
                  </a:solidFill>
                  <a:latin typeface="Calibri"/>
                  <a:ea typeface="Calibri" panose="020F0502020204030204" pitchFamily="34" charset="0"/>
                  <a:cs typeface="Times New Roman"/>
                </a:rPr>
                <a:t>* Theatervoorstelling “De Mantelzorgmonologen”.</a:t>
              </a:r>
            </a:p>
          </p:txBody>
        </p:sp>
        <p:sp>
          <p:nvSpPr>
            <p:cNvPr id="20" name="Tekstvak 19">
              <a:extLst>
                <a:ext uri="{FF2B5EF4-FFF2-40B4-BE49-F238E27FC236}">
                  <a16:creationId xmlns:a16="http://schemas.microsoft.com/office/drawing/2014/main" id="{38FF6A88-5530-5182-F636-FF3E491B64DF}"/>
                </a:ext>
              </a:extLst>
            </p:cNvPr>
            <p:cNvSpPr txBox="1"/>
            <p:nvPr/>
          </p:nvSpPr>
          <p:spPr>
            <a:xfrm>
              <a:off x="5466415" y="2859858"/>
              <a:ext cx="863602" cy="307777"/>
            </a:xfrm>
            <a:prstGeom prst="rect">
              <a:avLst/>
            </a:prstGeom>
            <a:noFill/>
          </p:spPr>
          <p:txBody>
            <a:bodyPr wrap="square" rtlCol="0">
              <a:spAutoFit/>
            </a:bodyPr>
            <a:lstStyle/>
            <a:p>
              <a:r>
                <a:rPr lang="nl-NL" sz="1400" b="1">
                  <a:solidFill>
                    <a:schemeClr val="bg1"/>
                  </a:solidFill>
                  <a:latin typeface="Bebas Neue Bold" panose="020B0606020202050201" pitchFamily="34" charset="77"/>
                </a:rPr>
                <a:t>Activiteit 1</a:t>
              </a:r>
            </a:p>
          </p:txBody>
        </p:sp>
        <p:pic>
          <p:nvPicPr>
            <p:cNvPr id="21" name="Afbeelding 20">
              <a:extLst>
                <a:ext uri="{FF2B5EF4-FFF2-40B4-BE49-F238E27FC236}">
                  <a16:creationId xmlns:a16="http://schemas.microsoft.com/office/drawing/2014/main" id="{9F74D6B3-20E5-530D-2697-90CFE272EE95}"/>
                </a:ext>
              </a:extLst>
            </p:cNvPr>
            <p:cNvPicPr>
              <a:picLocks noChangeAspect="1"/>
            </p:cNvPicPr>
            <p:nvPr/>
          </p:nvPicPr>
          <p:blipFill>
            <a:blip r:embed="rId2"/>
            <a:stretch>
              <a:fillRect/>
            </a:stretch>
          </p:blipFill>
          <p:spPr>
            <a:xfrm>
              <a:off x="5685470" y="3394925"/>
              <a:ext cx="375674" cy="410139"/>
            </a:xfrm>
            <a:prstGeom prst="rect">
              <a:avLst/>
            </a:prstGeom>
          </p:spPr>
        </p:pic>
      </p:grpSp>
      <p:grpSp>
        <p:nvGrpSpPr>
          <p:cNvPr id="22" name="Groep 21">
            <a:extLst>
              <a:ext uri="{FF2B5EF4-FFF2-40B4-BE49-F238E27FC236}">
                <a16:creationId xmlns:a16="http://schemas.microsoft.com/office/drawing/2014/main" id="{E2861DDC-737E-C79E-E2C8-F3499B941253}"/>
              </a:ext>
            </a:extLst>
          </p:cNvPr>
          <p:cNvGrpSpPr/>
          <p:nvPr/>
        </p:nvGrpSpPr>
        <p:grpSpPr>
          <a:xfrm>
            <a:off x="5165072" y="893137"/>
            <a:ext cx="4742722" cy="2911901"/>
            <a:chOff x="5405117" y="2819591"/>
            <a:chExt cx="4185241" cy="1727200"/>
          </a:xfrm>
        </p:grpSpPr>
        <p:sp>
          <p:nvSpPr>
            <p:cNvPr id="23" name="Rechthoek 22">
              <a:extLst>
                <a:ext uri="{FF2B5EF4-FFF2-40B4-BE49-F238E27FC236}">
                  <a16:creationId xmlns:a16="http://schemas.microsoft.com/office/drawing/2014/main" id="{7A380DE0-3CA9-7D80-C996-D89F0B0FA803}"/>
                </a:ext>
              </a:extLst>
            </p:cNvPr>
            <p:cNvSpPr/>
            <p:nvPr/>
          </p:nvSpPr>
          <p:spPr>
            <a:xfrm>
              <a:off x="5405117" y="2819591"/>
              <a:ext cx="4185241" cy="1727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hthoek 31">
              <a:extLst>
                <a:ext uri="{FF2B5EF4-FFF2-40B4-BE49-F238E27FC236}">
                  <a16:creationId xmlns:a16="http://schemas.microsoft.com/office/drawing/2014/main" id="{DB77CB3B-F2EB-3AAF-ABE6-C6F9E2215529}"/>
                </a:ext>
              </a:extLst>
            </p:cNvPr>
            <p:cNvSpPr/>
            <p:nvPr/>
          </p:nvSpPr>
          <p:spPr>
            <a:xfrm>
              <a:off x="5451638" y="2859858"/>
              <a:ext cx="997088" cy="1629855"/>
            </a:xfrm>
            <a:custGeom>
              <a:avLst/>
              <a:gdLst>
                <a:gd name="connsiteX0" fmla="*/ 0 w 1056640"/>
                <a:gd name="connsiteY0" fmla="*/ 0 h 1727200"/>
                <a:gd name="connsiteX1" fmla="*/ 1056640 w 1056640"/>
                <a:gd name="connsiteY1" fmla="*/ 0 h 1727200"/>
                <a:gd name="connsiteX2" fmla="*/ 1056640 w 1056640"/>
                <a:gd name="connsiteY2" fmla="*/ 1727200 h 1727200"/>
                <a:gd name="connsiteX3" fmla="*/ 0 w 1056640"/>
                <a:gd name="connsiteY3" fmla="*/ 1727200 h 1727200"/>
                <a:gd name="connsiteX4" fmla="*/ 0 w 1056640"/>
                <a:gd name="connsiteY4" fmla="*/ 0 h 1727200"/>
                <a:gd name="connsiteX0" fmla="*/ 0 w 1056640"/>
                <a:gd name="connsiteY0" fmla="*/ 0 h 1727200"/>
                <a:gd name="connsiteX1" fmla="*/ 1056640 w 1056640"/>
                <a:gd name="connsiteY1" fmla="*/ 0 h 1727200"/>
                <a:gd name="connsiteX2" fmla="*/ 762000 w 1056640"/>
                <a:gd name="connsiteY2" fmla="*/ 1727200 h 1727200"/>
                <a:gd name="connsiteX3" fmla="*/ 0 w 1056640"/>
                <a:gd name="connsiteY3" fmla="*/ 1727200 h 1727200"/>
                <a:gd name="connsiteX4" fmla="*/ 0 w 105664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 h="1727200">
                  <a:moveTo>
                    <a:pt x="0" y="0"/>
                  </a:moveTo>
                  <a:lnTo>
                    <a:pt x="1056640" y="0"/>
                  </a:lnTo>
                  <a:lnTo>
                    <a:pt x="762000" y="1727200"/>
                  </a:lnTo>
                  <a:lnTo>
                    <a:pt x="0" y="17272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D9350895-3E61-3C74-C0E7-8130210B7750}"/>
                </a:ext>
              </a:extLst>
            </p:cNvPr>
            <p:cNvSpPr txBox="1"/>
            <p:nvPr/>
          </p:nvSpPr>
          <p:spPr>
            <a:xfrm>
              <a:off x="6495247" y="2919290"/>
              <a:ext cx="2916333" cy="1490817"/>
            </a:xfrm>
            <a:prstGeom prst="rect">
              <a:avLst/>
            </a:prstGeom>
            <a:noFill/>
          </p:spPr>
          <p:txBody>
            <a:bodyPr wrap="square" lIns="91440" tIns="45720" rIns="91440" bIns="45720" rtlCol="0" anchor="t">
              <a:spAutoFit/>
            </a:bodyPr>
            <a:lstStyle/>
            <a:p>
              <a:pPr fontAlgn="base"/>
              <a:r>
                <a:rPr lang="nl-NL" sz="1000" b="1" dirty="0">
                  <a:solidFill>
                    <a:srgbClr val="8064A2"/>
                  </a:solidFill>
                  <a:effectLst/>
                  <a:latin typeface="Calibri"/>
                  <a:ea typeface="Times New Roman" panose="02020603050405020304" pitchFamily="18" charset="0"/>
                  <a:cs typeface="Calibri"/>
                </a:rPr>
                <a:t>Deskundigheidsbevordering				</a:t>
              </a:r>
              <a:endParaRPr lang="nl-NL" sz="1000" dirty="0">
                <a:effectLst/>
                <a:latin typeface="Calibri"/>
                <a:ea typeface="Times New Roman" panose="02020603050405020304" pitchFamily="18" charset="0"/>
                <a:cs typeface="Calibri"/>
              </a:endParaRPr>
            </a:p>
            <a:p>
              <a:pPr marL="171450" lvl="0" indent="-171450">
                <a:lnSpc>
                  <a:spcPct val="115000"/>
                </a:lnSpc>
                <a:buFont typeface="Wingdings" panose="05000000000000000000" pitchFamily="2" charset="2"/>
                <a:buChar char="Ø"/>
              </a:pPr>
              <a:r>
                <a:rPr lang="nl-NL" sz="1000" dirty="0">
                  <a:solidFill>
                    <a:schemeClr val="accent6"/>
                  </a:solidFill>
                  <a:effectLst/>
                  <a:latin typeface="Calibri"/>
                  <a:ea typeface="Calibri" panose="020F0502020204030204" pitchFamily="34" charset="0"/>
                  <a:cs typeface="Calibri"/>
                </a:rPr>
                <a:t>B</a:t>
              </a:r>
              <a:r>
                <a:rPr lang="nl-NL" sz="1000" dirty="0">
                  <a:solidFill>
                    <a:schemeClr val="accent6"/>
                  </a:solidFill>
                  <a:latin typeface="Calibri"/>
                  <a:ea typeface="Calibri" panose="020F0502020204030204" pitchFamily="34" charset="0"/>
                  <a:cs typeface="Calibri"/>
                </a:rPr>
                <a:t>asiscursus palliatieve zorg:</a:t>
              </a:r>
              <a:br>
                <a:rPr lang="nl-NL" sz="1000" dirty="0">
                  <a:solidFill>
                    <a:schemeClr val="accent6"/>
                  </a:solidFill>
                  <a:latin typeface="Calibri" panose="020F0502020204030204" pitchFamily="34" charset="0"/>
                  <a:ea typeface="Calibri" panose="020F0502020204030204" pitchFamily="34" charset="0"/>
                  <a:cs typeface="Calibri" panose="020F0502020204030204" pitchFamily="34" charset="0"/>
                </a:rPr>
              </a:br>
              <a:r>
                <a:rPr lang="nl-NL" sz="1000" dirty="0">
                  <a:solidFill>
                    <a:schemeClr val="accent6"/>
                  </a:solidFill>
                  <a:latin typeface="Calibri" panose="020F0502020204030204" pitchFamily="34" charset="0"/>
                  <a:ea typeface="Calibri" panose="020F0502020204030204" pitchFamily="34" charset="0"/>
                  <a:cs typeface="Calibri" panose="020F0502020204030204" pitchFamily="34" charset="0"/>
                </a:rPr>
                <a:t>* </a:t>
              </a:r>
              <a:r>
                <a:rPr lang="nl-NL" sz="1000" dirty="0">
                  <a:solidFill>
                    <a:schemeClr val="accent5">
                      <a:lumMod val="75000"/>
                    </a:schemeClr>
                  </a:solidFill>
                  <a:latin typeface="Calibri"/>
                  <a:ea typeface="Calibri" panose="020F0502020204030204" pitchFamily="34" charset="0"/>
                  <a:cs typeface="Calibri"/>
                </a:rPr>
                <a:t>Maatwerkcursus aandachtsvelders de Wever</a:t>
              </a:r>
              <a:br>
                <a:rPr lang="nl-NL" sz="1000" dirty="0">
                  <a:latin typeface="Calibri" panose="020F0502020204030204" pitchFamily="34" charset="0"/>
                  <a:ea typeface="Calibri" panose="020F0502020204030204" pitchFamily="34" charset="0"/>
                  <a:cs typeface="Calibri" panose="020F0502020204030204" pitchFamily="34" charset="0"/>
                </a:rPr>
              </a:br>
              <a:r>
                <a:rPr lang="nl-NL" sz="1000" dirty="0">
                  <a:latin typeface="Calibri" panose="020F0502020204030204" pitchFamily="34" charset="0"/>
                  <a:ea typeface="Calibri" panose="020F0502020204030204" pitchFamily="34" charset="0"/>
                  <a:cs typeface="Calibri" panose="020F0502020204030204" pitchFamily="34" charset="0"/>
                </a:rPr>
                <a:t>* </a:t>
              </a:r>
              <a:r>
                <a:rPr lang="nl-NL" sz="1000" dirty="0">
                  <a:solidFill>
                    <a:schemeClr val="accent5">
                      <a:lumMod val="75000"/>
                    </a:schemeClr>
                  </a:solidFill>
                  <a:latin typeface="Calibri"/>
                  <a:ea typeface="Calibri" panose="020F0502020204030204" pitchFamily="34" charset="0"/>
                  <a:cs typeface="Calibri"/>
                </a:rPr>
                <a:t>Vernieuwde cursus voor verpleegkundigen</a:t>
              </a:r>
              <a:br>
                <a:rPr lang="nl-NL" sz="1000" dirty="0">
                  <a:solidFill>
                    <a:schemeClr val="accent5">
                      <a:lumMod val="75000"/>
                    </a:schemeClr>
                  </a:solidFill>
                  <a:latin typeface="Calibri"/>
                  <a:ea typeface="Calibri" panose="020F0502020204030204" pitchFamily="34" charset="0"/>
                  <a:cs typeface="Calibri"/>
                </a:rPr>
              </a:br>
              <a:r>
                <a:rPr lang="nl-NL" sz="1000" dirty="0">
                  <a:solidFill>
                    <a:schemeClr val="accent5">
                      <a:lumMod val="75000"/>
                    </a:schemeClr>
                  </a:solidFill>
                  <a:latin typeface="Calibri"/>
                  <a:ea typeface="Calibri" panose="020F0502020204030204" pitchFamily="34" charset="0"/>
                  <a:cs typeface="Calibri"/>
                </a:rPr>
                <a:t>* Open inschrijving voorjaar en najaar </a:t>
              </a:r>
              <a:r>
                <a:rPr lang="nl-NL" sz="1000" dirty="0" err="1">
                  <a:solidFill>
                    <a:schemeClr val="accent5">
                      <a:lumMod val="75000"/>
                    </a:schemeClr>
                  </a:solidFill>
                  <a:latin typeface="Calibri"/>
                  <a:ea typeface="Calibri" panose="020F0502020204030204" pitchFamily="34" charset="0"/>
                  <a:cs typeface="Calibri"/>
                </a:rPr>
                <a:t>ism</a:t>
              </a:r>
              <a:r>
                <a:rPr lang="nl-NL" sz="1000" dirty="0">
                  <a:solidFill>
                    <a:schemeClr val="accent5">
                      <a:lumMod val="75000"/>
                    </a:schemeClr>
                  </a:solidFill>
                  <a:latin typeface="Calibri"/>
                  <a:ea typeface="Calibri" panose="020F0502020204030204" pitchFamily="34" charset="0"/>
                  <a:cs typeface="Calibri"/>
                </a:rPr>
                <a:t> netwerk Breda</a:t>
              </a:r>
              <a:endParaRPr lang="nl-NL" sz="1000" dirty="0">
                <a:solidFill>
                  <a:schemeClr val="accent5">
                    <a:lumMod val="75000"/>
                  </a:schemeClr>
                </a:solidFill>
                <a:effectLst/>
                <a:latin typeface="Calibri"/>
                <a:ea typeface="Calibri" panose="020F0502020204030204" pitchFamily="34" charset="0"/>
                <a:cs typeface="Calibri"/>
              </a:endParaRPr>
            </a:p>
            <a:p>
              <a:pPr marL="171450" lvl="0" indent="-171450">
                <a:lnSpc>
                  <a:spcPct val="115000"/>
                </a:lnSpc>
                <a:buFont typeface="Wingdings" panose="05000000000000000000" pitchFamily="2" charset="2"/>
                <a:buChar char="Ø"/>
              </a:pPr>
              <a:r>
                <a:rPr lang="nl-NL" sz="1000" dirty="0">
                  <a:solidFill>
                    <a:schemeClr val="accent6"/>
                  </a:solidFill>
                  <a:latin typeface="Calibri"/>
                  <a:ea typeface="Calibri" panose="020F0502020204030204" pitchFamily="34" charset="0"/>
                  <a:cs typeface="Calibri"/>
                </a:rPr>
                <a:t>S</a:t>
              </a:r>
              <a:r>
                <a:rPr lang="nl-NL" sz="1000" dirty="0">
                  <a:solidFill>
                    <a:schemeClr val="accent6"/>
                  </a:solidFill>
                  <a:effectLst/>
                  <a:latin typeface="Calibri"/>
                  <a:ea typeface="Calibri" panose="020F0502020204030204" pitchFamily="34" charset="0"/>
                  <a:cs typeface="Calibri"/>
                </a:rPr>
                <a:t>amenwerking met onderwijsinstellingen:</a:t>
              </a:r>
              <a:br>
                <a:rPr lang="nl-NL" sz="1000" dirty="0">
                  <a:effectLst/>
                  <a:latin typeface="Calibri" panose="020F0502020204030204" pitchFamily="34" charset="0"/>
                  <a:ea typeface="Calibri" panose="020F0502020204030204" pitchFamily="34" charset="0"/>
                  <a:cs typeface="Calibri" panose="020F0502020204030204" pitchFamily="34" charset="0"/>
                </a:rPr>
              </a:br>
              <a:r>
                <a:rPr lang="nl-NL" sz="1000" dirty="0">
                  <a:effectLst/>
                  <a:latin typeface="Calibri" panose="020F0502020204030204" pitchFamily="34" charset="0"/>
                  <a:ea typeface="Calibri" panose="020F0502020204030204" pitchFamily="34" charset="0"/>
                  <a:cs typeface="Calibri" panose="020F0502020204030204" pitchFamily="34" charset="0"/>
                </a:rPr>
                <a:t>* </a:t>
              </a:r>
              <a:r>
                <a:rPr lang="nl-NL" sz="1000" dirty="0">
                  <a:solidFill>
                    <a:schemeClr val="accent5">
                      <a:lumMod val="75000"/>
                    </a:schemeClr>
                  </a:solidFill>
                  <a:latin typeface="Calibri"/>
                  <a:ea typeface="Calibri" panose="020F0502020204030204" pitchFamily="34" charset="0"/>
                  <a:cs typeface="Calibri"/>
                </a:rPr>
                <a:t>K</a:t>
              </a:r>
              <a:r>
                <a:rPr lang="nl-NL" sz="1000" dirty="0">
                  <a:solidFill>
                    <a:schemeClr val="accent5">
                      <a:lumMod val="75000"/>
                    </a:schemeClr>
                  </a:solidFill>
                  <a:effectLst/>
                  <a:latin typeface="Calibri"/>
                  <a:ea typeface="Calibri" panose="020F0502020204030204" pitchFamily="34" charset="0"/>
                  <a:cs typeface="Calibri"/>
                </a:rPr>
                <a:t>euzedeel palliatieve zorg </a:t>
              </a:r>
              <a:r>
                <a:rPr lang="nl-NL" sz="1000" dirty="0">
                  <a:solidFill>
                    <a:schemeClr val="accent5">
                      <a:lumMod val="75000"/>
                    </a:schemeClr>
                  </a:solidFill>
                  <a:latin typeface="Calibri"/>
                  <a:ea typeface="Calibri" panose="020F0502020204030204" pitchFamily="34" charset="0"/>
                  <a:cs typeface="Calibri"/>
                </a:rPr>
                <a:t>i.s.m.</a:t>
              </a:r>
              <a:r>
                <a:rPr lang="nl-NL" sz="1000" dirty="0">
                  <a:solidFill>
                    <a:schemeClr val="accent5">
                      <a:lumMod val="75000"/>
                    </a:schemeClr>
                  </a:solidFill>
                  <a:effectLst/>
                  <a:latin typeface="Calibri"/>
                  <a:ea typeface="Calibri" panose="020F0502020204030204" pitchFamily="34" charset="0"/>
                  <a:cs typeface="Calibri"/>
                </a:rPr>
                <a:t> ROC Tilburg gereed</a:t>
              </a:r>
              <a:br>
                <a:rPr lang="nl-NL" sz="1000" dirty="0">
                  <a:solidFill>
                    <a:schemeClr val="accent5">
                      <a:lumMod val="75000"/>
                    </a:schemeClr>
                  </a:solidFill>
                  <a:effectLst/>
                  <a:latin typeface="Calibri"/>
                  <a:ea typeface="Calibri" panose="020F0502020204030204" pitchFamily="34" charset="0"/>
                  <a:cs typeface="Calibri"/>
                </a:rPr>
              </a:br>
              <a:r>
                <a:rPr lang="nl-NL" sz="1000" dirty="0">
                  <a:solidFill>
                    <a:schemeClr val="accent5">
                      <a:lumMod val="75000"/>
                    </a:schemeClr>
                  </a:solidFill>
                  <a:effectLst/>
                  <a:latin typeface="Calibri"/>
                  <a:ea typeface="Calibri" panose="020F0502020204030204" pitchFamily="34" charset="0"/>
                  <a:cs typeface="Calibri"/>
                </a:rPr>
                <a:t>* Workshop op Nationaal Congres Palliatieve zorg</a:t>
              </a:r>
            </a:p>
            <a:p>
              <a:pPr marL="171450" lvl="0" indent="-171450">
                <a:lnSpc>
                  <a:spcPct val="115000"/>
                </a:lnSpc>
                <a:spcAft>
                  <a:spcPts val="1000"/>
                </a:spcAft>
                <a:buFont typeface="Wingdings" panose="05000000000000000000" pitchFamily="2" charset="2"/>
                <a:buChar char="Ø"/>
              </a:pPr>
              <a:r>
                <a:rPr lang="nl-NL" sz="1000" dirty="0">
                  <a:solidFill>
                    <a:schemeClr val="accent6"/>
                  </a:solidFill>
                  <a:effectLst/>
                  <a:latin typeface="Calibri"/>
                  <a:ea typeface="Calibri" panose="020F0502020204030204" pitchFamily="34" charset="0"/>
                  <a:cs typeface="Calibri"/>
                </a:rPr>
                <a:t>Uitbreiding scholingsaanbod:</a:t>
              </a:r>
              <a:br>
                <a:rPr lang="nl-NL" sz="1000" dirty="0">
                  <a:effectLst/>
                  <a:latin typeface="Calibri" panose="020F0502020204030204" pitchFamily="34" charset="0"/>
                  <a:ea typeface="Calibri" panose="020F0502020204030204" pitchFamily="34" charset="0"/>
                  <a:cs typeface="Calibri" panose="020F0502020204030204" pitchFamily="34" charset="0"/>
                </a:rPr>
              </a:br>
              <a:r>
                <a:rPr lang="nl-NL" sz="1000" dirty="0">
                  <a:solidFill>
                    <a:schemeClr val="accent5">
                      <a:lumMod val="75000"/>
                    </a:schemeClr>
                  </a:solidFill>
                  <a:latin typeface="Calibri"/>
                  <a:ea typeface="Calibri" panose="020F0502020204030204" pitchFamily="34" charset="0"/>
                  <a:cs typeface="Calibri"/>
                </a:rPr>
                <a:t>Drie t</a:t>
              </a:r>
              <a:r>
                <a:rPr lang="nl-NL" sz="1000" dirty="0">
                  <a:solidFill>
                    <a:schemeClr val="accent5">
                      <a:lumMod val="75000"/>
                    </a:schemeClr>
                  </a:solidFill>
                  <a:effectLst/>
                  <a:latin typeface="Calibri"/>
                  <a:ea typeface="Calibri" panose="020F0502020204030204" pitchFamily="34" charset="0"/>
                  <a:cs typeface="Calibri"/>
                </a:rPr>
                <a:t>hemabijeenkomsten: ondersteuning van mantelzorgers, gezamenlijke besluitvorming en </a:t>
              </a:r>
              <a:r>
                <a:rPr lang="nl-NL" sz="1000" dirty="0">
                  <a:solidFill>
                    <a:schemeClr val="accent5">
                      <a:lumMod val="75000"/>
                    </a:schemeClr>
                  </a:solidFill>
                  <a:latin typeface="Calibri"/>
                  <a:ea typeface="Calibri" panose="020F0502020204030204" pitchFamily="34" charset="0"/>
                  <a:cs typeface="Calibri"/>
                </a:rPr>
                <a:t>ondersteunen bij </a:t>
              </a:r>
              <a:r>
                <a:rPr lang="nl-NL" sz="1000" dirty="0">
                  <a:solidFill>
                    <a:schemeClr val="accent5">
                      <a:lumMod val="75000"/>
                    </a:schemeClr>
                  </a:solidFill>
                  <a:effectLst/>
                  <a:latin typeface="Calibri"/>
                  <a:ea typeface="Calibri" panose="020F0502020204030204" pitchFamily="34" charset="0"/>
                  <a:cs typeface="Calibri"/>
                </a:rPr>
                <a:t>levensvragen</a:t>
              </a:r>
              <a:br>
                <a:rPr lang="nl-NL" sz="1000" dirty="0">
                  <a:solidFill>
                    <a:schemeClr val="accent5">
                      <a:lumMod val="75000"/>
                    </a:schemeClr>
                  </a:solidFill>
                  <a:effectLst/>
                  <a:latin typeface="Calibri"/>
                  <a:ea typeface="Calibri" panose="020F0502020204030204" pitchFamily="34" charset="0"/>
                  <a:cs typeface="Calibri"/>
                </a:rPr>
              </a:br>
              <a:r>
                <a:rPr lang="nl-NL" sz="1000" dirty="0">
                  <a:solidFill>
                    <a:schemeClr val="accent5">
                      <a:lumMod val="75000"/>
                    </a:schemeClr>
                  </a:solidFill>
                  <a:effectLst/>
                  <a:latin typeface="Calibri"/>
                  <a:ea typeface="Calibri" panose="020F0502020204030204" pitchFamily="34" charset="0"/>
                  <a:cs typeface="Calibri"/>
                </a:rPr>
                <a:t>Ontwikkeling e-</a:t>
              </a:r>
              <a:r>
                <a:rPr lang="nl-NL" sz="1000" dirty="0" err="1">
                  <a:solidFill>
                    <a:schemeClr val="accent5">
                      <a:lumMod val="75000"/>
                    </a:schemeClr>
                  </a:solidFill>
                  <a:effectLst/>
                  <a:latin typeface="Calibri"/>
                  <a:ea typeface="Calibri" panose="020F0502020204030204" pitchFamily="34" charset="0"/>
                  <a:cs typeface="Calibri"/>
                </a:rPr>
                <a:t>learning</a:t>
              </a:r>
              <a:r>
                <a:rPr lang="nl-NL" sz="1000" dirty="0">
                  <a:solidFill>
                    <a:schemeClr val="accent5">
                      <a:lumMod val="75000"/>
                    </a:schemeClr>
                  </a:solidFill>
                  <a:effectLst/>
                  <a:latin typeface="Calibri"/>
                  <a:ea typeface="Calibri" panose="020F0502020204030204" pitchFamily="34" charset="0"/>
                  <a:cs typeface="Calibri"/>
                </a:rPr>
                <a:t> ACP </a:t>
              </a:r>
              <a:r>
                <a:rPr lang="nl-NL" sz="1000" dirty="0" err="1">
                  <a:solidFill>
                    <a:schemeClr val="accent5">
                      <a:lumMod val="75000"/>
                    </a:schemeClr>
                  </a:solidFill>
                  <a:effectLst/>
                  <a:latin typeface="Calibri"/>
                  <a:ea typeface="Calibri" panose="020F0502020204030204" pitchFamily="34" charset="0"/>
                  <a:cs typeface="Calibri"/>
                </a:rPr>
                <a:t>ism</a:t>
              </a:r>
              <a:r>
                <a:rPr lang="nl-NL" sz="1000" dirty="0">
                  <a:solidFill>
                    <a:schemeClr val="accent5">
                      <a:lumMod val="75000"/>
                    </a:schemeClr>
                  </a:solidFill>
                  <a:effectLst/>
                  <a:latin typeface="Calibri"/>
                  <a:ea typeface="Calibri" panose="020F0502020204030204" pitchFamily="34" charset="0"/>
                  <a:cs typeface="Calibri"/>
                </a:rPr>
                <a:t> Samendraads</a:t>
              </a:r>
            </a:p>
          </p:txBody>
        </p:sp>
        <p:sp>
          <p:nvSpPr>
            <p:cNvPr id="26" name="Tekstvak 25">
              <a:extLst>
                <a:ext uri="{FF2B5EF4-FFF2-40B4-BE49-F238E27FC236}">
                  <a16:creationId xmlns:a16="http://schemas.microsoft.com/office/drawing/2014/main" id="{E9AF5FAF-6CA6-D070-1456-7C0299A0DD5A}"/>
                </a:ext>
              </a:extLst>
            </p:cNvPr>
            <p:cNvSpPr txBox="1"/>
            <p:nvPr/>
          </p:nvSpPr>
          <p:spPr>
            <a:xfrm>
              <a:off x="5466415" y="2859858"/>
              <a:ext cx="863602" cy="307777"/>
            </a:xfrm>
            <a:prstGeom prst="rect">
              <a:avLst/>
            </a:prstGeom>
            <a:noFill/>
          </p:spPr>
          <p:txBody>
            <a:bodyPr wrap="square" rtlCol="0">
              <a:spAutoFit/>
            </a:bodyPr>
            <a:lstStyle/>
            <a:p>
              <a:r>
                <a:rPr lang="nl-NL" sz="1400" b="1">
                  <a:solidFill>
                    <a:schemeClr val="bg1"/>
                  </a:solidFill>
                  <a:latin typeface="Bebas Neue Bold" panose="020B0606020202050201" pitchFamily="34" charset="77"/>
                </a:rPr>
                <a:t>Activiteit 3</a:t>
              </a:r>
            </a:p>
          </p:txBody>
        </p:sp>
        <p:pic>
          <p:nvPicPr>
            <p:cNvPr id="27" name="Afbeelding 26">
              <a:extLst>
                <a:ext uri="{FF2B5EF4-FFF2-40B4-BE49-F238E27FC236}">
                  <a16:creationId xmlns:a16="http://schemas.microsoft.com/office/drawing/2014/main" id="{5E9F2376-4965-A6FD-270C-47EB7B545DBD}"/>
                </a:ext>
              </a:extLst>
            </p:cNvPr>
            <p:cNvPicPr>
              <a:picLocks noChangeAspect="1"/>
            </p:cNvPicPr>
            <p:nvPr/>
          </p:nvPicPr>
          <p:blipFill>
            <a:blip r:embed="rId2"/>
            <a:stretch>
              <a:fillRect/>
            </a:stretch>
          </p:blipFill>
          <p:spPr>
            <a:xfrm>
              <a:off x="5685470" y="3400696"/>
              <a:ext cx="375674" cy="404367"/>
            </a:xfrm>
            <a:prstGeom prst="rect">
              <a:avLst/>
            </a:prstGeom>
          </p:spPr>
        </p:pic>
      </p:grpSp>
    </p:spTree>
    <p:extLst>
      <p:ext uri="{BB962C8B-B14F-4D97-AF65-F5344CB8AC3E}">
        <p14:creationId xmlns:p14="http://schemas.microsoft.com/office/powerpoint/2010/main" val="2021702473"/>
      </p:ext>
    </p:extLst>
  </p:cSld>
  <p:clrMapOvr>
    <a:masterClrMapping/>
  </p:clrMapOvr>
</p:sld>
</file>

<file path=ppt/theme/theme1.xml><?xml version="1.0" encoding="utf-8"?>
<a:theme xmlns:a="http://schemas.openxmlformats.org/drawingml/2006/main" name="HersenletselNetwerk">
  <a:themeElements>
    <a:clrScheme name="zorgnetwerk">
      <a:dk1>
        <a:srgbClr val="000000"/>
      </a:dk1>
      <a:lt1>
        <a:srgbClr val="FFFFFF"/>
      </a:lt1>
      <a:dk2>
        <a:srgbClr val="44546A"/>
      </a:dk2>
      <a:lt2>
        <a:srgbClr val="E7E6E6"/>
      </a:lt2>
      <a:accent1>
        <a:srgbClr val="023E7A"/>
      </a:accent1>
      <a:accent2>
        <a:srgbClr val="DA0E15"/>
      </a:accent2>
      <a:accent3>
        <a:srgbClr val="8DC0A5"/>
      </a:accent3>
      <a:accent4>
        <a:srgbClr val="4C59A6"/>
      </a:accent4>
      <a:accent5>
        <a:srgbClr val="F29103"/>
      </a:accent5>
      <a:accent6>
        <a:srgbClr val="642483"/>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netwerk sjabloon" id="{6ED071B5-B0E3-304E-BDB9-DD9CD91AF356}" vid="{68E71D4C-5B73-0947-ADFB-8F941011C756}"/>
    </a:ext>
  </a:extLst>
</a:theme>
</file>

<file path=ppt/theme/theme2.xml><?xml version="1.0" encoding="utf-8"?>
<a:theme xmlns:a="http://schemas.openxmlformats.org/drawingml/2006/main" name="PalliatieveZorgNetwerk">
  <a:themeElements>
    <a:clrScheme name="zorgnetwerk">
      <a:dk1>
        <a:srgbClr val="000000"/>
      </a:dk1>
      <a:lt1>
        <a:srgbClr val="FFFFFF"/>
      </a:lt1>
      <a:dk2>
        <a:srgbClr val="44546A"/>
      </a:dk2>
      <a:lt2>
        <a:srgbClr val="E7E6E6"/>
      </a:lt2>
      <a:accent1>
        <a:srgbClr val="023E7A"/>
      </a:accent1>
      <a:accent2>
        <a:srgbClr val="DA0E15"/>
      </a:accent2>
      <a:accent3>
        <a:srgbClr val="8DC0A5"/>
      </a:accent3>
      <a:accent4>
        <a:srgbClr val="4C59A6"/>
      </a:accent4>
      <a:accent5>
        <a:srgbClr val="F29103"/>
      </a:accent5>
      <a:accent6>
        <a:srgbClr val="642483"/>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netwerk sjabloon" id="{6ED071B5-B0E3-304E-BDB9-DD9CD91AF356}" vid="{DB90191A-089C-2E49-9243-862909FDF3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942F1D14DCFD4D81FC0E0D209D5EC3" ma:contentTypeVersion="4" ma:contentTypeDescription="Een nieuw document maken." ma:contentTypeScope="" ma:versionID="84b1aef43a2b12a42c6bb2658bc8e4cf">
  <xsd:schema xmlns:xsd="http://www.w3.org/2001/XMLSchema" xmlns:xs="http://www.w3.org/2001/XMLSchema" xmlns:p="http://schemas.microsoft.com/office/2006/metadata/properties" xmlns:ns2="4b792ec2-428a-4bd0-9eed-5c7a16543d21" xmlns:ns3="671575af-a2a8-4668-812e-64231d64082d" targetNamespace="http://schemas.microsoft.com/office/2006/metadata/properties" ma:root="true" ma:fieldsID="fab1298b8ba41629d070120651e6ddcc" ns2:_="" ns3:_="">
    <xsd:import namespace="4b792ec2-428a-4bd0-9eed-5c7a16543d21"/>
    <xsd:import namespace="671575af-a2a8-4668-812e-64231d6408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92ec2-428a-4bd0-9eed-5c7a16543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1575af-a2a8-4668-812e-64231d64082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AB1F5-5F79-4639-A17C-8796A8B49B9C}">
  <ds:schemaRefs>
    <ds:schemaRef ds:uri="http://schemas.microsoft.com/sharepoint/v3/contenttype/forms"/>
  </ds:schemaRefs>
</ds:datastoreItem>
</file>

<file path=customXml/itemProps2.xml><?xml version="1.0" encoding="utf-8"?>
<ds:datastoreItem xmlns:ds="http://schemas.openxmlformats.org/officeDocument/2006/customXml" ds:itemID="{CECC487F-07B4-4B1D-8CFD-8D18DCA3FDB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C6C8FA-418D-4EDF-9172-1A2FAE5932D9}">
  <ds:schemaRefs>
    <ds:schemaRef ds:uri="4b792ec2-428a-4bd0-9eed-5c7a16543d21"/>
    <ds:schemaRef ds:uri="671575af-a2a8-4668-812e-64231d640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Zorgnetwerk sjabloon-inlusief_fonts</Template>
  <TotalTime>55</TotalTime>
  <Words>535</Words>
  <Application>Microsoft Office PowerPoint</Application>
  <PresentationFormat>Aangepast</PresentationFormat>
  <Paragraphs>37</Paragraphs>
  <Slides>2</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vt:i4>
      </vt:variant>
    </vt:vector>
  </HeadingPairs>
  <TitlesOfParts>
    <vt:vector size="11" baseType="lpstr">
      <vt:lpstr>Bebas Neue Bold</vt:lpstr>
      <vt:lpstr>Arial</vt:lpstr>
      <vt:lpstr>Bebas Neue Regular</vt:lpstr>
      <vt:lpstr>Wingdings</vt:lpstr>
      <vt:lpstr>Open Sans</vt:lpstr>
      <vt:lpstr>Calibri</vt:lpstr>
      <vt:lpstr>-apple-system</vt:lpstr>
      <vt:lpstr>HersenletselNetwerk</vt:lpstr>
      <vt:lpstr>PalliatieveZorgNetwerk</vt:lpstr>
      <vt:lpstr>Jaaroverzicht 2022</vt:lpstr>
      <vt:lpstr>Jaaroverzicht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Tussenrapportage 2. Stand van zaken</dc:title>
  <dc:creator>Mirjam  Heinsbroek</dc:creator>
  <cp:lastModifiedBy>Mirjam  Heinsbroek</cp:lastModifiedBy>
  <cp:revision>7</cp:revision>
  <dcterms:created xsi:type="dcterms:W3CDTF">2022-06-21T12:57:48Z</dcterms:created>
  <dcterms:modified xsi:type="dcterms:W3CDTF">2022-12-06T10:11:52Z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0x01010009942F1D14DCFD4D81FC0E0D209D5EC3</vt:lpwstr>
  </property>
</Properties>
</file>